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2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6632"/>
            <a:ext cx="4404742" cy="58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4744"/>
            <a:ext cx="18002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94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90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865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13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20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11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7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4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76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2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08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0E98C-B186-434F-8F9D-A6932FA31A71}" type="datetimeFigureOut">
              <a:rPr lang="fr-FR" smtClean="0"/>
              <a:t>03/01/2017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9A1E0-DB34-44E7-830A-F231523EB1EE}" type="slidenum">
              <a:rPr lang="fr-FR" smtClean="0"/>
              <a:t>‹N›</a:t>
            </a:fld>
            <a:endParaRPr lang="fr-FR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16632"/>
            <a:ext cx="4404742" cy="58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4744"/>
            <a:ext cx="18002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15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2627784" y="692696"/>
            <a:ext cx="4248472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fr-FR" sz="1800" b="1" dirty="0" err="1" smtClean="0"/>
              <a:t>a.s</a:t>
            </a:r>
            <a:r>
              <a:rPr lang="fr-FR" sz="1800" b="1" dirty="0" smtClean="0"/>
              <a:t>. 2016-20117</a:t>
            </a:r>
            <a:endParaRPr lang="fr-FR" sz="1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539552" y="1700808"/>
            <a:ext cx="8136904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Programma Erasmus+ </a:t>
            </a:r>
          </a:p>
          <a:p>
            <a:pPr marL="0" indent="0" algn="ctr">
              <a:buNone/>
            </a:pPr>
            <a:r>
              <a:rPr lang="it-IT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KA2- </a:t>
            </a:r>
            <a:r>
              <a:rPr lang="it-IT" sz="3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Partenariati Strategici </a:t>
            </a:r>
            <a:r>
              <a:rPr lang="it-IT" sz="3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 scuole per lo scambio </a:t>
            </a:r>
            <a:r>
              <a:rPr lang="it-IT" sz="36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 buone pratiche </a:t>
            </a:r>
            <a:endParaRPr lang="it-IT" sz="36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it-IT" sz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Durata: 3 anni (2016-2017-2018)</a:t>
            </a:r>
            <a:endParaRPr lang="it-IT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it-IT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55576" y="4869160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Titolo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</a:t>
            </a:r>
            <a:endParaRPr lang="fr-F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Unissons </a:t>
            </a:r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cœurs sans frontières</a:t>
            </a:r>
            <a:endParaRPr lang="fr-FR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89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82960"/>
          </a:xfrm>
        </p:spPr>
        <p:txBody>
          <a:bodyPr/>
          <a:lstStyle/>
          <a:p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Paesi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partenariato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29600" cy="4294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26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Unissons nos cœurs sans frontières</a:t>
            </a:r>
            <a:endParaRPr lang="fr-F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354337" cy="475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34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82960"/>
          </a:xfrm>
        </p:spPr>
        <p:txBody>
          <a:bodyPr/>
          <a:lstStyle/>
          <a:p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Finalità</a:t>
            </a: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La </a:t>
            </a:r>
            <a:r>
              <a:rPr lang="fr-FR" dirty="0" err="1" smtClean="0"/>
              <a:t>finalità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progetto</a:t>
            </a:r>
            <a:r>
              <a:rPr lang="fr-FR" dirty="0" smtClean="0"/>
              <a:t> è </a:t>
            </a:r>
            <a:r>
              <a:rPr lang="fr-FR" b="1" dirty="0" err="1" smtClean="0"/>
              <a:t>riflettere</a:t>
            </a:r>
            <a:r>
              <a:rPr lang="fr-FR" dirty="0" smtClean="0"/>
              <a:t> </a:t>
            </a:r>
            <a:r>
              <a:rPr lang="fr-FR" dirty="0" err="1" smtClean="0"/>
              <a:t>sulla</a:t>
            </a:r>
            <a:r>
              <a:rPr lang="fr-FR" dirty="0" smtClean="0"/>
              <a:t> </a:t>
            </a:r>
            <a:r>
              <a:rPr lang="fr-FR" dirty="0" err="1" smtClean="0"/>
              <a:t>problematica</a:t>
            </a:r>
            <a:r>
              <a:rPr lang="fr-FR" dirty="0" smtClean="0"/>
              <a:t> dei </a:t>
            </a:r>
            <a:r>
              <a:rPr lang="fr-FR" dirty="0" err="1" smtClean="0"/>
              <a:t>migranti</a:t>
            </a:r>
            <a:r>
              <a:rPr lang="fr-FR" dirty="0" smtClean="0"/>
              <a:t> </a:t>
            </a:r>
            <a:r>
              <a:rPr lang="fr-FR" dirty="0" err="1" smtClean="0"/>
              <a:t>poiché</a:t>
            </a:r>
            <a:r>
              <a:rPr lang="fr-FR" dirty="0" smtClean="0"/>
              <a:t> tutti 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europei</a:t>
            </a:r>
            <a:r>
              <a:rPr lang="fr-FR" dirty="0" smtClean="0"/>
              <a:t> </a:t>
            </a:r>
            <a:r>
              <a:rPr lang="fr-FR" dirty="0" err="1" smtClean="0"/>
              <a:t>incontrano</a:t>
            </a:r>
            <a:r>
              <a:rPr lang="fr-FR" dirty="0" smtClean="0"/>
              <a:t>, </a:t>
            </a:r>
            <a:r>
              <a:rPr lang="fr-FR" dirty="0" err="1" smtClean="0"/>
              <a:t>oggi</a:t>
            </a:r>
            <a:r>
              <a:rPr lang="fr-FR" dirty="0" smtClean="0"/>
              <a:t>, le </a:t>
            </a:r>
            <a:r>
              <a:rPr lang="fr-FR" dirty="0" err="1" smtClean="0"/>
              <a:t>stesse</a:t>
            </a:r>
            <a:r>
              <a:rPr lang="fr-FR" dirty="0" smtClean="0"/>
              <a:t>  </a:t>
            </a:r>
            <a:r>
              <a:rPr lang="fr-FR" dirty="0" err="1" smtClean="0"/>
              <a:t>difficoltà</a:t>
            </a:r>
            <a:r>
              <a:rPr lang="fr-FR" dirty="0" smtClean="0"/>
              <a:t> d’</a:t>
            </a:r>
            <a:r>
              <a:rPr lang="fr-FR" dirty="0" err="1" smtClean="0"/>
              <a:t>accoglienza</a:t>
            </a:r>
            <a:r>
              <a:rPr lang="fr-FR" dirty="0" smtClean="0"/>
              <a:t>. </a:t>
            </a:r>
          </a:p>
          <a:p>
            <a:pPr marL="0" indent="0">
              <a:buNone/>
            </a:pPr>
            <a:r>
              <a:rPr lang="fr-FR" dirty="0" smtClean="0"/>
              <a:t>Al di là delle  </a:t>
            </a:r>
            <a:r>
              <a:rPr lang="fr-FR" dirty="0" err="1" smtClean="0"/>
              <a:t>frontiere</a:t>
            </a:r>
            <a:r>
              <a:rPr lang="fr-FR" dirty="0" smtClean="0"/>
              <a:t>,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b="1" dirty="0" err="1" smtClean="0"/>
              <a:t>riflessione</a:t>
            </a:r>
            <a:r>
              <a:rPr lang="fr-FR" b="1" dirty="0" smtClean="0"/>
              <a:t> </a:t>
            </a:r>
            <a:r>
              <a:rPr lang="fr-FR" b="1" dirty="0" err="1" smtClean="0"/>
              <a:t>comune</a:t>
            </a:r>
            <a:r>
              <a:rPr lang="fr-FR" b="1" dirty="0" smtClean="0"/>
              <a:t> </a:t>
            </a:r>
            <a:r>
              <a:rPr lang="fr-FR" dirty="0" err="1" smtClean="0"/>
              <a:t>sarà</a:t>
            </a:r>
            <a:r>
              <a:rPr lang="fr-FR" dirty="0" smtClean="0"/>
              <a:t> </a:t>
            </a:r>
            <a:r>
              <a:rPr lang="fr-FR" dirty="0" err="1" smtClean="0"/>
              <a:t>fatta</a:t>
            </a:r>
            <a:r>
              <a:rPr lang="fr-FR" dirty="0" smtClean="0"/>
              <a:t> </a:t>
            </a:r>
            <a:r>
              <a:rPr lang="fr-FR" dirty="0" err="1" smtClean="0"/>
              <a:t>sulle</a:t>
            </a:r>
            <a:r>
              <a:rPr lang="fr-FR" dirty="0" smtClean="0"/>
              <a:t> </a:t>
            </a:r>
            <a:r>
              <a:rPr lang="fr-FR" dirty="0" err="1" smtClean="0"/>
              <a:t>strategie</a:t>
            </a:r>
            <a:r>
              <a:rPr lang="fr-FR" dirty="0" smtClean="0"/>
              <a:t> da </a:t>
            </a:r>
            <a:r>
              <a:rPr lang="fr-FR" dirty="0" err="1" smtClean="0"/>
              <a:t>adottare</a:t>
            </a:r>
            <a:r>
              <a:rPr lang="fr-FR" dirty="0" smtClean="0"/>
              <a:t> per </a:t>
            </a:r>
            <a:r>
              <a:rPr lang="fr-FR" dirty="0" err="1" smtClean="0"/>
              <a:t>adeguare</a:t>
            </a:r>
            <a:r>
              <a:rPr lang="fr-FR" dirty="0" smtClean="0"/>
              <a:t> i </a:t>
            </a:r>
            <a:r>
              <a:rPr lang="fr-FR" dirty="0" err="1" smtClean="0"/>
              <a:t>nostri</a:t>
            </a:r>
            <a:r>
              <a:rPr lang="fr-FR" dirty="0" smtClean="0"/>
              <a:t> </a:t>
            </a:r>
            <a:r>
              <a:rPr lang="fr-FR" dirty="0" err="1" smtClean="0"/>
              <a:t>metodi</a:t>
            </a:r>
            <a:r>
              <a:rPr lang="fr-FR" dirty="0" smtClean="0"/>
              <a:t> d’</a:t>
            </a:r>
            <a:r>
              <a:rPr lang="fr-FR" dirty="0" err="1" smtClean="0"/>
              <a:t>insegnamento</a:t>
            </a:r>
            <a:r>
              <a:rPr lang="fr-FR" dirty="0" smtClean="0"/>
              <a:t> </a:t>
            </a:r>
            <a:r>
              <a:rPr lang="fr-FR" dirty="0" err="1" smtClean="0"/>
              <a:t>pedagogici</a:t>
            </a:r>
            <a:r>
              <a:rPr lang="fr-FR" dirty="0" smtClean="0"/>
              <a:t>, </a:t>
            </a:r>
            <a:r>
              <a:rPr lang="fr-FR" dirty="0" err="1" smtClean="0"/>
              <a:t>didattici</a:t>
            </a:r>
            <a:r>
              <a:rPr lang="fr-FR" dirty="0" smtClean="0"/>
              <a:t> e </a:t>
            </a:r>
            <a:r>
              <a:rPr lang="fr-FR" dirty="0" err="1" smtClean="0"/>
              <a:t>culturali</a:t>
            </a:r>
            <a:r>
              <a:rPr lang="fr-FR" dirty="0" smtClean="0"/>
              <a:t> ai </a:t>
            </a:r>
            <a:r>
              <a:rPr lang="fr-FR" dirty="0" err="1" smtClean="0"/>
              <a:t>nuovi</a:t>
            </a:r>
            <a:r>
              <a:rPr lang="fr-FR" dirty="0" smtClean="0"/>
              <a:t> </a:t>
            </a:r>
            <a:r>
              <a:rPr lang="fr-FR" dirty="0" err="1" smtClean="0"/>
              <a:t>bisogni</a:t>
            </a:r>
            <a:r>
              <a:rPr lang="fr-FR" dirty="0" smtClean="0"/>
              <a:t> </a:t>
            </a:r>
            <a:r>
              <a:rPr lang="fr-FR" dirty="0" err="1" smtClean="0"/>
              <a:t>formativi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194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/>
          <a:lstStyle/>
          <a:p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831"/>
            <a:ext cx="7931224" cy="280831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 smtClean="0"/>
              <a:t>L’</a:t>
            </a:r>
            <a:r>
              <a:rPr lang="fr-FR" dirty="0" err="1" smtClean="0"/>
              <a:t>obiettivo</a:t>
            </a:r>
            <a:r>
              <a:rPr lang="fr-FR" dirty="0" smtClean="0"/>
              <a:t> principale è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b="1" dirty="0" err="1" smtClean="0"/>
              <a:t>scambio</a:t>
            </a:r>
            <a:r>
              <a:rPr lang="fr-FR" b="1" dirty="0" smtClean="0"/>
              <a:t> di </a:t>
            </a:r>
            <a:r>
              <a:rPr lang="fr-FR" b="1" dirty="0" err="1" smtClean="0"/>
              <a:t>buone</a:t>
            </a:r>
            <a:r>
              <a:rPr lang="fr-FR" b="1" dirty="0" smtClean="0"/>
              <a:t> </a:t>
            </a:r>
            <a:r>
              <a:rPr lang="fr-FR" b="1" dirty="0" err="1" smtClean="0"/>
              <a:t>pratiche</a:t>
            </a:r>
            <a:r>
              <a:rPr lang="fr-FR" b="1" dirty="0" smtClean="0"/>
              <a:t> </a:t>
            </a:r>
            <a:r>
              <a:rPr lang="fr-FR" dirty="0" smtClean="0"/>
              <a:t>e di </a:t>
            </a:r>
            <a:r>
              <a:rPr lang="fr-FR" dirty="0" err="1" smtClean="0"/>
              <a:t>metodi</a:t>
            </a:r>
            <a:r>
              <a:rPr lang="fr-FR" dirty="0" smtClean="0"/>
              <a:t> </a:t>
            </a:r>
            <a:r>
              <a:rPr lang="fr-FR" dirty="0" err="1" smtClean="0"/>
              <a:t>pedagogici</a:t>
            </a:r>
            <a:r>
              <a:rPr lang="fr-FR" dirty="0" smtClean="0"/>
              <a:t> al fine di </a:t>
            </a:r>
            <a:r>
              <a:rPr lang="fr-FR" dirty="0" err="1" smtClean="0"/>
              <a:t>migliorare</a:t>
            </a:r>
            <a:r>
              <a:rPr lang="fr-FR" dirty="0" smtClean="0"/>
              <a:t> </a:t>
            </a:r>
            <a:r>
              <a:rPr lang="fr-FR" dirty="0"/>
              <a:t>la </a:t>
            </a:r>
            <a:r>
              <a:rPr lang="fr-FR" dirty="0" err="1" smtClean="0"/>
              <a:t>cooperazione</a:t>
            </a:r>
            <a:r>
              <a:rPr lang="fr-FR" dirty="0" smtClean="0"/>
              <a:t> </a:t>
            </a:r>
            <a:r>
              <a:rPr lang="fr-FR" dirty="0" err="1" smtClean="0"/>
              <a:t>transnazionale</a:t>
            </a:r>
            <a:r>
              <a:rPr lang="fr-FR" dirty="0" smtClean="0"/>
              <a:t> </a:t>
            </a:r>
            <a:r>
              <a:rPr lang="fr-FR" dirty="0" err="1" smtClean="0"/>
              <a:t>tra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istituti</a:t>
            </a:r>
            <a:r>
              <a:rPr lang="fr-FR" dirty="0" smtClean="0"/>
              <a:t> </a:t>
            </a:r>
            <a:r>
              <a:rPr lang="fr-FR" dirty="0" err="1" smtClean="0"/>
              <a:t>scolastici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276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704856" cy="648072"/>
          </a:xfrm>
        </p:spPr>
        <p:txBody>
          <a:bodyPr/>
          <a:lstStyle/>
          <a:p>
            <a:r>
              <a:rPr lang="fr-F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Unissons nos cœurs sans frontières</a:t>
            </a:r>
            <a:endParaRPr lang="fr-F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100" dirty="0" smtClean="0"/>
              <a:t>ITALIA:  </a:t>
            </a:r>
            <a:r>
              <a:rPr lang="fr-FR" sz="5100" dirty="0" err="1" smtClean="0"/>
              <a:t>Attività</a:t>
            </a:r>
            <a:r>
              <a:rPr lang="fr-FR" sz="5100" dirty="0" smtClean="0"/>
              <a:t> </a:t>
            </a:r>
            <a:r>
              <a:rPr lang="fr-FR" sz="5100" dirty="0" err="1" smtClean="0"/>
              <a:t>previste</a:t>
            </a:r>
            <a:endParaRPr lang="fr-FR" sz="5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-</a:t>
            </a:r>
            <a:r>
              <a:rPr lang="it-IT" b="1" u="sng" dirty="0"/>
              <a:t>gli alunni </a:t>
            </a:r>
            <a:r>
              <a:rPr lang="it-IT" b="1" u="sng" dirty="0" smtClean="0"/>
              <a:t>dell’alberghiero </a:t>
            </a:r>
            <a:r>
              <a:rPr lang="it-IT" dirty="0"/>
              <a:t>presentano </a:t>
            </a:r>
            <a:r>
              <a:rPr lang="it-IT" dirty="0" smtClean="0"/>
              <a:t>piatti </a:t>
            </a:r>
            <a:r>
              <a:rPr lang="it-IT" dirty="0"/>
              <a:t>dei differenti paesi </a:t>
            </a:r>
            <a:r>
              <a:rPr lang="it-IT" dirty="0" smtClean="0"/>
              <a:t>la cui preparazione segue le </a:t>
            </a:r>
            <a:r>
              <a:rPr lang="it-IT" dirty="0"/>
              <a:t>ricette mandate dagli alunni </a:t>
            </a:r>
            <a:r>
              <a:rPr lang="it-IT" dirty="0" smtClean="0"/>
              <a:t>delle scuole del </a:t>
            </a:r>
            <a:r>
              <a:rPr lang="it-IT" dirty="0" err="1" smtClean="0"/>
              <a:t>partneriato</a:t>
            </a:r>
            <a:endParaRPr lang="fr-FR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sz="19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u="sng" dirty="0" smtClean="0"/>
              <a:t>-</a:t>
            </a:r>
            <a:r>
              <a:rPr lang="fr-FR" b="1" u="sng" dirty="0" err="1" smtClean="0"/>
              <a:t>gli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alunni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del</a:t>
            </a:r>
            <a:r>
              <a:rPr lang="fr-FR" b="1" u="sng" dirty="0" smtClean="0"/>
              <a:t> </a:t>
            </a:r>
            <a:r>
              <a:rPr lang="fr-FR" b="1" u="sng" dirty="0" err="1" smtClean="0"/>
              <a:t>turismo</a:t>
            </a:r>
            <a:r>
              <a:rPr lang="fr-FR" b="1" u="sng" dirty="0" smtClean="0"/>
              <a:t> </a:t>
            </a:r>
            <a:r>
              <a:rPr lang="fr-FR" dirty="0" err="1" smtClean="0"/>
              <a:t>organizzano</a:t>
            </a:r>
            <a:r>
              <a:rPr lang="fr-FR" dirty="0" smtClean="0"/>
              <a:t> dei </a:t>
            </a:r>
            <a:r>
              <a:rPr lang="fr-FR" dirty="0" err="1" smtClean="0"/>
              <a:t>circuiti</a:t>
            </a:r>
            <a:r>
              <a:rPr lang="fr-FR" dirty="0" smtClean="0"/>
              <a:t> </a:t>
            </a:r>
            <a:r>
              <a:rPr lang="fr-FR" dirty="0" err="1" smtClean="0"/>
              <a:t>turistici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nostra</a:t>
            </a:r>
            <a:r>
              <a:rPr lang="fr-FR" dirty="0" smtClean="0"/>
              <a:t> </a:t>
            </a:r>
            <a:r>
              <a:rPr lang="fr-FR" dirty="0" err="1" smtClean="0"/>
              <a:t>regione</a:t>
            </a:r>
            <a:r>
              <a:rPr lang="fr-FR" dirty="0" smtClean="0"/>
              <a:t> </a:t>
            </a:r>
            <a:endParaRPr lang="fr-F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-</a:t>
            </a:r>
            <a:r>
              <a:rPr lang="it-IT" b="1" dirty="0" smtClean="0"/>
              <a:t>gli alunni coinvolti nel progetto</a:t>
            </a:r>
          </a:p>
          <a:p>
            <a:pPr marL="906463" indent="-279400">
              <a:lnSpc>
                <a:spcPct val="120000"/>
              </a:lnSpc>
              <a:spcBef>
                <a:spcPts val="0"/>
              </a:spcBef>
            </a:pPr>
            <a:r>
              <a:rPr lang="it-IT" b="1" dirty="0"/>
              <a:t>	</a:t>
            </a:r>
            <a:r>
              <a:rPr lang="it-IT" dirty="0" smtClean="0"/>
              <a:t>organizzano una </a:t>
            </a:r>
            <a:r>
              <a:rPr lang="it-IT" dirty="0"/>
              <a:t>giornata di </a:t>
            </a:r>
            <a:r>
              <a:rPr lang="it-IT" dirty="0" smtClean="0"/>
              <a:t>esposizione dei siti </a:t>
            </a:r>
            <a:r>
              <a:rPr lang="it-IT" dirty="0"/>
              <a:t>turistici delle regioni dei </a:t>
            </a:r>
            <a:r>
              <a:rPr lang="it-IT" dirty="0" smtClean="0"/>
              <a:t>partner;</a:t>
            </a:r>
            <a:r>
              <a:rPr lang="it-IT" dirty="0"/>
              <a:t> </a:t>
            </a:r>
          </a:p>
          <a:p>
            <a:pPr marL="906463" indent="-279400">
              <a:lnSpc>
                <a:spcPct val="120000"/>
              </a:lnSpc>
              <a:spcBef>
                <a:spcPts val="0"/>
              </a:spcBef>
            </a:pPr>
            <a:r>
              <a:rPr lang="it-IT" dirty="0" smtClean="0"/>
              <a:t>Partecipano alla redazione del documento finale riguardante le "differenze </a:t>
            </a:r>
            <a:r>
              <a:rPr lang="it-IT" dirty="0"/>
              <a:t>socio-politiche " tra i paesi partner </a:t>
            </a:r>
            <a:r>
              <a:rPr lang="it-IT" dirty="0" smtClean="0"/>
              <a:t>del progetto, </a:t>
            </a:r>
            <a:r>
              <a:rPr lang="it-IT" dirty="0"/>
              <a:t>i paesi </a:t>
            </a:r>
            <a:r>
              <a:rPr lang="it-IT" dirty="0" smtClean="0"/>
              <a:t>"sorgente </a:t>
            </a:r>
            <a:r>
              <a:rPr lang="it-IT" dirty="0"/>
              <a:t>di migrazione" </a:t>
            </a:r>
            <a:r>
              <a:rPr lang="it-IT" dirty="0" smtClean="0"/>
              <a:t>e i sistemi </a:t>
            </a:r>
            <a:r>
              <a:rPr lang="it-IT" dirty="0"/>
              <a:t>educativi e sanitari.</a:t>
            </a:r>
            <a:br>
              <a:rPr lang="it-IT" dirty="0"/>
            </a:br>
            <a:endParaRPr lang="it-IT" sz="22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it-IT" b="1" u="sng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b="1" u="sng" dirty="0" smtClean="0"/>
              <a:t>Conferenza c/o Università </a:t>
            </a:r>
            <a:r>
              <a:rPr lang="it-IT" b="1" u="sng" dirty="0"/>
              <a:t>di </a:t>
            </a:r>
            <a:r>
              <a:rPr lang="it-IT" b="1" u="sng" dirty="0" smtClean="0"/>
              <a:t>Salerno</a:t>
            </a:r>
            <a:r>
              <a:rPr lang="it-IT" dirty="0" smtClean="0"/>
              <a:t>, Dipartimento </a:t>
            </a:r>
            <a:r>
              <a:rPr lang="it-IT" dirty="0"/>
              <a:t>di </a:t>
            </a:r>
            <a:r>
              <a:rPr lang="it-IT" dirty="0" smtClean="0"/>
              <a:t>Scienze Politiche, Sociali </a:t>
            </a:r>
            <a:r>
              <a:rPr lang="it-IT" dirty="0"/>
              <a:t>e della Comunicazione.</a:t>
            </a:r>
            <a:br>
              <a:rPr lang="it-IT" dirty="0"/>
            </a:br>
            <a:r>
              <a:rPr lang="it-IT" dirty="0" smtClean="0"/>
              <a:t>Immigrazione</a:t>
            </a:r>
            <a:r>
              <a:rPr lang="it-IT" dirty="0"/>
              <a:t>: Un sguardo sociologico sui popoli in movimento nel mondo contemporaneo </a:t>
            </a:r>
            <a:br>
              <a:rPr lang="it-IT" dirty="0"/>
            </a:br>
            <a:endParaRPr lang="it-IT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dirty="0" smtClean="0"/>
              <a:t>-</a:t>
            </a:r>
            <a:r>
              <a:rPr lang="it-IT" b="1" u="sng" dirty="0"/>
              <a:t>Incontro </a:t>
            </a:r>
            <a:r>
              <a:rPr lang="it-IT" b="1" u="sng" dirty="0" smtClean="0"/>
              <a:t>con i responsabili </a:t>
            </a:r>
            <a:r>
              <a:rPr lang="it-IT" b="1" u="sng" dirty="0"/>
              <a:t>dell'immigrazione del </a:t>
            </a:r>
            <a:r>
              <a:rPr lang="it-IT" b="1" u="sng" dirty="0" smtClean="0"/>
              <a:t>Comune</a:t>
            </a:r>
            <a:r>
              <a:rPr lang="it-IT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034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26976"/>
          </a:xfrm>
        </p:spPr>
        <p:txBody>
          <a:bodyPr/>
          <a:lstStyle/>
          <a:p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</a:t>
            </a: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indirizzi</a:t>
            </a: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docenti</a:t>
            </a: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coinvolti</a:t>
            </a:r>
            <a:endParaRPr lang="fr-F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C</a:t>
            </a:r>
            <a:r>
              <a:rPr lang="fr-FR" dirty="0" err="1" smtClean="0"/>
              <a:t>lassi</a:t>
            </a:r>
            <a:r>
              <a:rPr lang="fr-FR" dirty="0" smtClean="0"/>
              <a:t> </a:t>
            </a:r>
            <a:r>
              <a:rPr lang="fr-FR" dirty="0" err="1" smtClean="0"/>
              <a:t>terze</a:t>
            </a:r>
            <a:r>
              <a:rPr lang="fr-FR" dirty="0" smtClean="0"/>
              <a:t>  (</a:t>
            </a:r>
            <a:r>
              <a:rPr lang="fr-FR" dirty="0" err="1" smtClean="0"/>
              <a:t>Consigli</a:t>
            </a:r>
            <a:r>
              <a:rPr lang="fr-FR" dirty="0" smtClean="0"/>
              <a:t> di classe e </a:t>
            </a:r>
            <a:r>
              <a:rPr lang="fr-FR" dirty="0" err="1" smtClean="0"/>
              <a:t>Genitori</a:t>
            </a:r>
            <a:r>
              <a:rPr lang="fr-FR" dirty="0" smtClean="0"/>
              <a:t> )</a:t>
            </a:r>
          </a:p>
          <a:p>
            <a:r>
              <a:rPr lang="fr-FR" dirty="0" err="1" smtClean="0"/>
              <a:t>Indirizzi</a:t>
            </a:r>
            <a:r>
              <a:rPr lang="fr-FR" dirty="0" smtClean="0"/>
              <a:t>: </a:t>
            </a:r>
            <a:r>
              <a:rPr lang="fr-FR" dirty="0" err="1" smtClean="0"/>
              <a:t>turismo</a:t>
            </a:r>
            <a:r>
              <a:rPr lang="fr-FR" dirty="0" smtClean="0"/>
              <a:t>, </a:t>
            </a:r>
            <a:r>
              <a:rPr lang="fr-FR" dirty="0" err="1" smtClean="0"/>
              <a:t>cucina</a:t>
            </a:r>
            <a:r>
              <a:rPr lang="fr-FR" dirty="0" smtClean="0"/>
              <a:t>, </a:t>
            </a:r>
            <a:r>
              <a:rPr lang="fr-FR" dirty="0" err="1" smtClean="0"/>
              <a:t>pasticceria</a:t>
            </a:r>
            <a:r>
              <a:rPr lang="fr-FR" dirty="0" smtClean="0"/>
              <a:t> </a:t>
            </a:r>
            <a:r>
              <a:rPr lang="fr-FR" dirty="0" err="1" smtClean="0"/>
              <a:t>accoglienza</a:t>
            </a:r>
            <a:endParaRPr lang="fr-FR" dirty="0" smtClean="0"/>
          </a:p>
          <a:p>
            <a:r>
              <a:rPr lang="fr-FR" dirty="0" smtClean="0"/>
              <a:t>Tutti i </a:t>
            </a:r>
            <a:r>
              <a:rPr lang="fr-FR" dirty="0" err="1" smtClean="0"/>
              <a:t>docenti</a:t>
            </a:r>
            <a:r>
              <a:rPr lang="fr-FR" dirty="0" smtClean="0"/>
              <a:t> di lingue </a:t>
            </a:r>
            <a:r>
              <a:rPr lang="fr-FR" dirty="0" err="1" smtClean="0"/>
              <a:t>straniere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Docente</a:t>
            </a:r>
            <a:r>
              <a:rPr lang="fr-FR" dirty="0" smtClean="0"/>
              <a:t> </a:t>
            </a:r>
            <a:r>
              <a:rPr lang="fr-FR" dirty="0" err="1" smtClean="0"/>
              <a:t>re</a:t>
            </a:r>
            <a:r>
              <a:rPr lang="fr-FR" dirty="0" err="1"/>
              <a:t>s</a:t>
            </a:r>
            <a:r>
              <a:rPr lang="fr-FR" dirty="0" err="1" smtClean="0"/>
              <a:t>ponsabile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Laboratorio</a:t>
            </a:r>
            <a:r>
              <a:rPr lang="fr-FR" dirty="0" smtClean="0"/>
              <a:t> </a:t>
            </a:r>
            <a:r>
              <a:rPr lang="fr-FR" dirty="0" err="1" smtClean="0"/>
              <a:t>Informatica</a:t>
            </a:r>
            <a:r>
              <a:rPr lang="fr-FR" dirty="0" smtClean="0"/>
              <a:t>. </a:t>
            </a:r>
          </a:p>
          <a:p>
            <a:r>
              <a:rPr lang="fr-FR" dirty="0" err="1" smtClean="0"/>
              <a:t>Pubblicizzazione</a:t>
            </a:r>
            <a:r>
              <a:rPr lang="fr-FR" dirty="0" smtClean="0"/>
              <a:t> e </a:t>
            </a:r>
            <a:r>
              <a:rPr lang="fr-FR" dirty="0" err="1" smtClean="0"/>
              <a:t>documentazione</a:t>
            </a:r>
            <a:r>
              <a:rPr lang="fr-FR" dirty="0" smtClean="0"/>
              <a:t> (</a:t>
            </a:r>
            <a:r>
              <a:rPr lang="fr-FR" dirty="0" err="1" smtClean="0"/>
              <a:t>Sig</a:t>
            </a:r>
            <a:r>
              <a:rPr lang="fr-FR" dirty="0" smtClean="0"/>
              <a:t>. Giovanni </a:t>
            </a:r>
            <a:r>
              <a:rPr lang="fr-FR" dirty="0" err="1" smtClean="0"/>
              <a:t>Vitiello</a:t>
            </a:r>
            <a:r>
              <a:rPr lang="fr-FR" dirty="0" smtClean="0"/>
              <a:t>). </a:t>
            </a:r>
          </a:p>
          <a:p>
            <a:r>
              <a:rPr lang="fr-FR" dirty="0" err="1" smtClean="0"/>
              <a:t>Laboratorio</a:t>
            </a:r>
            <a:r>
              <a:rPr lang="fr-FR" dirty="0" smtClean="0"/>
              <a:t> di </a:t>
            </a:r>
            <a:r>
              <a:rPr lang="fr-FR" dirty="0" err="1" smtClean="0"/>
              <a:t>ceramica</a:t>
            </a:r>
            <a:r>
              <a:rPr lang="fr-FR" dirty="0" smtClean="0"/>
              <a:t> (Maestro De Stefano)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5054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720080"/>
          </a:xfrm>
        </p:spPr>
        <p:txBody>
          <a:bodyPr/>
          <a:lstStyle/>
          <a:p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Struttura</a:t>
            </a: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progetto</a:t>
            </a:r>
            <a:endParaRPr lang="fr-F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    Questo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progetto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si basa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su tre pilastri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le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mobilità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di alunni e insegnanti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>
                <a:solidFill>
                  <a:srgbClr val="000000"/>
                </a:solidFill>
                <a:latin typeface="Tahoma"/>
              </a:rPr>
              <a:t>l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e attività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educative, culturali proposte da ogni paese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da svolgere sui tre anni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la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creazione di un'opera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d’arte fatta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con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l’assemblaggio di un simbolo di ogni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paese partner e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di una guida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di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conversazione multilingue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per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facilitare l’integrazione </a:t>
            </a:r>
            <a:r>
              <a:rPr lang="it-IT" sz="2800" dirty="0">
                <a:solidFill>
                  <a:srgbClr val="000000"/>
                </a:solidFill>
                <a:latin typeface="Tahoma"/>
              </a:rPr>
              <a:t>sociale dei </a:t>
            </a:r>
            <a:r>
              <a:rPr lang="it-IT" sz="2800" dirty="0" smtClean="0">
                <a:solidFill>
                  <a:srgbClr val="000000"/>
                </a:solidFill>
                <a:latin typeface="Tahoma"/>
              </a:rPr>
              <a:t>migranti/rifugiati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914435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280</Words>
  <Application>Microsoft Office PowerPoint</Application>
  <PresentationFormat>Presentazione su schermo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a.s. 2016-20117</vt:lpstr>
      <vt:lpstr>Paesi del partenariato</vt:lpstr>
      <vt:lpstr>Unissons nos cœurs sans frontières</vt:lpstr>
      <vt:lpstr>Finalità del progetto</vt:lpstr>
      <vt:lpstr>Obiettivi</vt:lpstr>
      <vt:lpstr>Unissons nos cœurs sans frontières</vt:lpstr>
      <vt:lpstr>Classi/indirizzi/docenti coinvolti</vt:lpstr>
      <vt:lpstr>Struttura del progetto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IISS «SANTA CATERINA- AMENDOLA » Salerno  a.s. 2016-20117</dc:title>
  <dc:creator>Anna</dc:creator>
  <cp:lastModifiedBy>Anna</cp:lastModifiedBy>
  <cp:revision>50</cp:revision>
  <dcterms:created xsi:type="dcterms:W3CDTF">2016-09-03T16:05:01Z</dcterms:created>
  <dcterms:modified xsi:type="dcterms:W3CDTF">2017-01-03T08:23:08Z</dcterms:modified>
</cp:coreProperties>
</file>