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74" autoAdjust="0"/>
  </p:normalViewPr>
  <p:slideViewPr>
    <p:cSldViewPr>
      <p:cViewPr varScale="1">
        <p:scale>
          <a:sx n="72" d="100"/>
          <a:sy n="72" d="100"/>
        </p:scale>
        <p:origin x="576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42F0-FA24-4736-85A4-27D4256ABB9A}" type="datetimeFigureOut">
              <a:rPr lang="it-IT" smtClean="0"/>
              <a:t>10/07/2020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D44D1-278D-41D4-8B3F-52447A1D77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52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D44D1-278D-41D4-8B3F-52447A1D77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04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LICEO CLASSICO «T.TASSO» - SALERNO – PONTECAGNANO FAIANO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F3A51-0CD5-4AEB-BA80-C768809BDD60}" type="datetime1">
              <a:rPr lang="en-US" smtClean="0"/>
              <a:t>7/10/2020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63754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LICEO CLASSICO «T.TASSO» - SALERNO – PONTECAGNANO FAIANO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F1BE0-DA65-43FB-95B4-DD4D10FEDC2B}" type="datetime1">
              <a:rPr lang="en-US" smtClean="0"/>
              <a:t>7/10/2020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63754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LICEO CLASSICO «T.TASSO» - SALERNO – PONTECAGNANO FAIANO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CDED-CAF0-4125-8020-737C3E76F2D6}" type="datetime1">
              <a:rPr lang="en-US" smtClean="0"/>
              <a:t>7/10/2020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63754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LICEO CLASSICO «T.TASSO» - SALERNO – PONTECAGNANO FAIANO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0231C-8603-4DF0-8174-661A20936550}" type="datetime1">
              <a:rPr lang="en-US" smtClean="0"/>
              <a:t>7/10/2020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LICEO CLASSICO «T.TASSO» - SALERNO – PONTECAGNANO FAIANO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04EB-DDCC-41F4-9B80-6C70DC43BA59}" type="datetime1">
              <a:rPr lang="en-US" smtClean="0"/>
              <a:t>7/10/2020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9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42020" y="1479617"/>
            <a:ext cx="4203958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63754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0390" y="3263545"/>
            <a:ext cx="15047218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LICEO CLASSICO «T.TASSO» - SALERNO – PONTECAGNANO FAIANO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6D2B-2601-4664-8E23-D02D3B9959E7}" type="datetime1">
              <a:rPr lang="en-US" smtClean="0"/>
              <a:t>7/10/2020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0541" y="3161697"/>
            <a:ext cx="8534400" cy="376769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/>
            <a:r>
              <a:rPr lang="it-IT" sz="6000" b="1" spc="-275" dirty="0" smtClean="0">
                <a:solidFill>
                  <a:srgbClr val="263754"/>
                </a:solidFill>
                <a:latin typeface="Lucida Sans"/>
                <a:cs typeface="Lucida Sans"/>
              </a:rPr>
              <a:t>O</a:t>
            </a:r>
            <a:r>
              <a:rPr sz="6000" b="1" spc="-275" dirty="0" err="1" smtClean="0">
                <a:solidFill>
                  <a:srgbClr val="263754"/>
                </a:solidFill>
                <a:latin typeface="Lucida Sans"/>
                <a:cs typeface="Lucida Sans"/>
              </a:rPr>
              <a:t>rganizzazione</a:t>
            </a:r>
            <a:r>
              <a:rPr lang="it-IT" sz="6000" b="1" spc="-275" dirty="0" smtClean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</a:p>
          <a:p>
            <a:pPr marL="12700" marR="5080" algn="ctr"/>
            <a:r>
              <a:rPr lang="it-IT" sz="6000" b="1" spc="-275" dirty="0" smtClean="0">
                <a:solidFill>
                  <a:srgbClr val="263754"/>
                </a:solidFill>
                <a:latin typeface="Lucida Sans"/>
                <a:cs typeface="Lucida Sans"/>
              </a:rPr>
              <a:t>attività</a:t>
            </a:r>
            <a:r>
              <a:rPr sz="6000" b="1" spc="-275" dirty="0" smtClean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lang="it-IT" sz="6000" b="1" spc="-275" dirty="0" smtClean="0">
                <a:solidFill>
                  <a:srgbClr val="263754"/>
                </a:solidFill>
                <a:latin typeface="Lucida Sans"/>
                <a:cs typeface="Lucida Sans"/>
              </a:rPr>
              <a:t>educativo didattiche</a:t>
            </a:r>
          </a:p>
          <a:p>
            <a:pPr marL="12700" marR="5080" algn="ctr"/>
            <a:r>
              <a:rPr lang="it-IT" sz="6000" b="1" spc="-275" dirty="0" smtClean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lang="it-IT" sz="6000" b="1" spc="-275" dirty="0" err="1" smtClean="0">
                <a:solidFill>
                  <a:srgbClr val="263754"/>
                </a:solidFill>
                <a:latin typeface="Lucida Sans"/>
                <a:cs typeface="Lucida Sans"/>
              </a:rPr>
              <a:t>a.s.</a:t>
            </a:r>
            <a:r>
              <a:rPr lang="it-IT" sz="6000" b="1" spc="-275" dirty="0" smtClean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6000" b="1" spc="-275" dirty="0" smtClean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6000" b="1" spc="-680" dirty="0" smtClean="0">
                <a:solidFill>
                  <a:srgbClr val="263754"/>
                </a:solidFill>
                <a:latin typeface="Lucida Sans"/>
                <a:cs typeface="Lucida Sans"/>
              </a:rPr>
              <a:t>2020/2021</a:t>
            </a:r>
            <a:endParaRPr sz="60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47206" y="861836"/>
            <a:ext cx="880173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000" spc="-85" dirty="0"/>
              <a:t>LICEO CLASSICO STATALE «T. TASSO» </a:t>
            </a:r>
            <a:r>
              <a:rPr lang="it-IT" sz="3000" spc="-85" dirty="0" smtClean="0"/>
              <a:t>SALERNO – PONTECAGNANO FAIANO</a:t>
            </a:r>
            <a:endParaRPr sz="3000" dirty="0"/>
          </a:p>
        </p:txBody>
      </p:sp>
      <p:sp>
        <p:nvSpPr>
          <p:cNvPr id="8" name="object 8"/>
          <p:cNvSpPr txBox="1"/>
          <p:nvPr/>
        </p:nvSpPr>
        <p:spPr>
          <a:xfrm>
            <a:off x="3505200" y="8039100"/>
            <a:ext cx="34175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solidFill>
                  <a:srgbClr val="263754"/>
                </a:solidFill>
                <a:latin typeface="Arial"/>
                <a:cs typeface="Arial"/>
              </a:rPr>
              <a:t>A </a:t>
            </a:r>
            <a:r>
              <a:rPr sz="2800" spc="35" dirty="0">
                <a:solidFill>
                  <a:srgbClr val="263754"/>
                </a:solidFill>
                <a:latin typeface="Arial"/>
                <a:cs typeface="Arial"/>
              </a:rPr>
              <a:t>scuola </a:t>
            </a:r>
            <a:r>
              <a:rPr sz="2800" spc="120" dirty="0">
                <a:solidFill>
                  <a:srgbClr val="263754"/>
                </a:solidFill>
                <a:latin typeface="Arial"/>
                <a:cs typeface="Arial"/>
              </a:rPr>
              <a:t>in</a:t>
            </a:r>
            <a:r>
              <a:rPr sz="2800" spc="-1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263754"/>
                </a:solidFill>
                <a:latin typeface="Arial"/>
                <a:cs typeface="Arial"/>
              </a:rPr>
              <a:t>sicurezza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90800" y="7355832"/>
            <a:ext cx="4800600" cy="180975"/>
          </a:xfrm>
          <a:custGeom>
            <a:avLst/>
            <a:gdLst/>
            <a:ahLst/>
            <a:cxnLst/>
            <a:rect l="l" t="t" r="r" b="b"/>
            <a:pathLst>
              <a:path w="4086225" h="180975">
                <a:moveTo>
                  <a:pt x="4086224" y="180974"/>
                </a:moveTo>
                <a:lnTo>
                  <a:pt x="0" y="180974"/>
                </a:lnTo>
                <a:lnTo>
                  <a:pt x="0" y="0"/>
                </a:lnTo>
                <a:lnTo>
                  <a:pt x="4086224" y="0"/>
                </a:lnTo>
                <a:lnTo>
                  <a:pt x="4086224" y="18097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"/>
            <a:ext cx="2648416" cy="264841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BEB575C-E619-6F4A-9E12-6EAC8F8B4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84941" y="2933700"/>
            <a:ext cx="8128000" cy="6096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>
          <a:xfrm>
            <a:off x="10896600" y="9633352"/>
            <a:ext cx="7117080" cy="514350"/>
          </a:xfrm>
        </p:spPr>
        <p:txBody>
          <a:bodyPr/>
          <a:lstStyle/>
          <a:p>
            <a:r>
              <a:rPr lang="it-IT" dirty="0" smtClean="0"/>
              <a:t>LICEO CLASSICO «T.TASSO» - SALERNO – PONTECAGNANO FAIANO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4308" y="1513864"/>
            <a:ext cx="18288000" cy="9246235"/>
          </a:xfrm>
          <a:custGeom>
            <a:avLst/>
            <a:gdLst/>
            <a:ahLst/>
            <a:cxnLst/>
            <a:rect l="l" t="t" r="r" b="b"/>
            <a:pathLst>
              <a:path w="18288000" h="9246235">
                <a:moveTo>
                  <a:pt x="0" y="9245625"/>
                </a:moveTo>
                <a:lnTo>
                  <a:pt x="18287998" y="9245625"/>
                </a:lnTo>
                <a:lnTo>
                  <a:pt x="18287998" y="0"/>
                </a:lnTo>
                <a:lnTo>
                  <a:pt x="0" y="0"/>
                </a:lnTo>
                <a:lnTo>
                  <a:pt x="0" y="9245625"/>
                </a:lnTo>
                <a:close/>
              </a:path>
            </a:pathLst>
          </a:custGeom>
          <a:solidFill>
            <a:srgbClr val="F9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1003364"/>
            <a:ext cx="112769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>
                <a:solidFill>
                  <a:srgbClr val="8AABCA"/>
                </a:solidFill>
              </a:rPr>
              <a:t>Spazi </a:t>
            </a:r>
            <a:r>
              <a:rPr spc="-150">
                <a:solidFill>
                  <a:srgbClr val="8AABCA"/>
                </a:solidFill>
              </a:rPr>
              <a:t>flessibili </a:t>
            </a:r>
            <a:r>
              <a:rPr spc="20">
                <a:solidFill>
                  <a:srgbClr val="8AABCA"/>
                </a:solidFill>
              </a:rPr>
              <a:t>e </a:t>
            </a:r>
            <a:r>
              <a:rPr spc="-20">
                <a:solidFill>
                  <a:srgbClr val="8AABCA"/>
                </a:solidFill>
              </a:rPr>
              <a:t>didattica</a:t>
            </a:r>
            <a:r>
              <a:rPr spc="-1085">
                <a:solidFill>
                  <a:srgbClr val="8AABCA"/>
                </a:solidFill>
              </a:rPr>
              <a:t> </a:t>
            </a:r>
            <a:r>
              <a:rPr spc="-175">
                <a:solidFill>
                  <a:srgbClr val="8AABCA"/>
                </a:solidFill>
              </a:rPr>
              <a:t>su </a:t>
            </a:r>
            <a:r>
              <a:rPr spc="-55">
                <a:solidFill>
                  <a:srgbClr val="8AABCA"/>
                </a:solidFill>
              </a:rPr>
              <a:t>misura</a:t>
            </a:r>
            <a:endParaRPr spc="-55" dirty="0">
              <a:solidFill>
                <a:srgbClr val="8AABCA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6740" y="4714797"/>
            <a:ext cx="8263890" cy="307199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71145" indent="-259079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271780" algn="l"/>
              </a:tabLst>
            </a:pPr>
            <a:r>
              <a:rPr sz="2150" spc="55" dirty="0">
                <a:solidFill>
                  <a:srgbClr val="263754"/>
                </a:solidFill>
                <a:latin typeface="Arial"/>
                <a:cs typeface="Arial"/>
              </a:rPr>
              <a:t>Rispetto</a:t>
            </a:r>
            <a:r>
              <a:rPr sz="2150" spc="-4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263754"/>
                </a:solidFill>
                <a:latin typeface="Arial"/>
                <a:cs typeface="Arial"/>
              </a:rPr>
              <a:t>degli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50" dirty="0">
                <a:solidFill>
                  <a:srgbClr val="263754"/>
                </a:solidFill>
                <a:latin typeface="Arial"/>
                <a:cs typeface="Arial"/>
              </a:rPr>
              <a:t>ingressi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263754"/>
                </a:solidFill>
                <a:latin typeface="Arial"/>
                <a:cs typeface="Arial"/>
              </a:rPr>
              <a:t>e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65" dirty="0">
                <a:solidFill>
                  <a:srgbClr val="263754"/>
                </a:solidFill>
                <a:latin typeface="Arial"/>
                <a:cs typeface="Arial"/>
              </a:rPr>
              <a:t>dell</a:t>
            </a:r>
            <a:r>
              <a:rPr lang="it-IT" sz="2150" spc="65" dirty="0">
                <a:solidFill>
                  <a:srgbClr val="263754"/>
                </a:solidFill>
                <a:latin typeface="Arial"/>
                <a:cs typeface="Arial"/>
              </a:rPr>
              <a:t>e</a:t>
            </a:r>
            <a:r>
              <a:rPr sz="2150" spc="-4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55" dirty="0">
                <a:solidFill>
                  <a:srgbClr val="263754"/>
                </a:solidFill>
                <a:latin typeface="Arial"/>
                <a:cs typeface="Arial"/>
              </a:rPr>
              <a:t>uscite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30" dirty="0">
                <a:solidFill>
                  <a:srgbClr val="263754"/>
                </a:solidFill>
                <a:latin typeface="Arial"/>
                <a:cs typeface="Arial"/>
              </a:rPr>
              <a:t>assegnate</a:t>
            </a:r>
            <a:endParaRPr sz="2150" dirty="0">
              <a:latin typeface="Arial"/>
              <a:cs typeface="Arial"/>
            </a:endParaRPr>
          </a:p>
          <a:p>
            <a:pPr marL="271145" indent="-259079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271780" algn="l"/>
              </a:tabLst>
            </a:pPr>
            <a:r>
              <a:rPr sz="2150" spc="55" dirty="0">
                <a:solidFill>
                  <a:srgbClr val="263754"/>
                </a:solidFill>
                <a:latin typeface="Arial"/>
                <a:cs typeface="Arial"/>
              </a:rPr>
              <a:t>Rispetto</a:t>
            </a:r>
            <a:r>
              <a:rPr sz="2150" spc="-4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263754"/>
                </a:solidFill>
                <a:latin typeface="Arial"/>
                <a:cs typeface="Arial"/>
              </a:rPr>
              <a:t>degli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80" dirty="0">
                <a:solidFill>
                  <a:srgbClr val="263754"/>
                </a:solidFill>
                <a:latin typeface="Arial"/>
                <a:cs typeface="Arial"/>
              </a:rPr>
              <a:t>orari,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263754"/>
                </a:solidFill>
                <a:latin typeface="Arial"/>
                <a:cs typeface="Arial"/>
              </a:rPr>
              <a:t>degli</a:t>
            </a:r>
            <a:r>
              <a:rPr sz="2150" spc="-4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25" dirty="0">
                <a:solidFill>
                  <a:srgbClr val="263754"/>
                </a:solidFill>
                <a:latin typeface="Arial"/>
                <a:cs typeface="Arial"/>
              </a:rPr>
              <a:t>spazi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263754"/>
                </a:solidFill>
                <a:latin typeface="Arial"/>
                <a:cs typeface="Arial"/>
              </a:rPr>
              <a:t>e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263754"/>
                </a:solidFill>
                <a:latin typeface="Arial"/>
                <a:cs typeface="Arial"/>
              </a:rPr>
              <a:t>dei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125" dirty="0">
                <a:solidFill>
                  <a:srgbClr val="263754"/>
                </a:solidFill>
                <a:latin typeface="Arial"/>
                <a:cs typeface="Arial"/>
              </a:rPr>
              <a:t>tempi</a:t>
            </a:r>
            <a:endParaRPr sz="2150" dirty="0">
              <a:latin typeface="Arial"/>
              <a:cs typeface="Arial"/>
            </a:endParaRPr>
          </a:p>
          <a:p>
            <a:pPr marL="271145" indent="-259079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271780" algn="l"/>
              </a:tabLst>
            </a:pPr>
            <a:r>
              <a:rPr sz="2150" spc="35" dirty="0">
                <a:solidFill>
                  <a:srgbClr val="263754"/>
                </a:solidFill>
                <a:latin typeface="Arial"/>
                <a:cs typeface="Arial"/>
              </a:rPr>
              <a:t>Igienizzazione </a:t>
            </a:r>
            <a:r>
              <a:rPr sz="2150" spc="65" dirty="0">
                <a:solidFill>
                  <a:srgbClr val="263754"/>
                </a:solidFill>
                <a:latin typeface="Arial"/>
                <a:cs typeface="Arial"/>
              </a:rPr>
              <a:t>delle</a:t>
            </a:r>
            <a:r>
              <a:rPr sz="2150" spc="-11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110" dirty="0">
                <a:solidFill>
                  <a:srgbClr val="263754"/>
                </a:solidFill>
                <a:latin typeface="Arial"/>
                <a:cs typeface="Arial"/>
              </a:rPr>
              <a:t>mani</a:t>
            </a:r>
            <a:endParaRPr sz="2150" dirty="0">
              <a:latin typeface="Arial"/>
              <a:cs typeface="Arial"/>
            </a:endParaRPr>
          </a:p>
          <a:p>
            <a:pPr marL="271145" indent="-259079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271780" algn="l"/>
              </a:tabLst>
            </a:pPr>
            <a:r>
              <a:rPr sz="2150" spc="85" dirty="0">
                <a:solidFill>
                  <a:srgbClr val="263754"/>
                </a:solidFill>
                <a:latin typeface="Arial"/>
                <a:cs typeface="Arial"/>
              </a:rPr>
              <a:t>Controllo</a:t>
            </a:r>
            <a:r>
              <a:rPr sz="2150" spc="-2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263754"/>
                </a:solidFill>
                <a:latin typeface="Arial"/>
                <a:cs typeface="Arial"/>
              </a:rPr>
              <a:t>della</a:t>
            </a:r>
            <a:r>
              <a:rPr sz="2150" spc="-2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114" dirty="0">
                <a:solidFill>
                  <a:srgbClr val="263754"/>
                </a:solidFill>
                <a:latin typeface="Arial"/>
                <a:cs typeface="Arial"/>
              </a:rPr>
              <a:t>temperatura</a:t>
            </a:r>
            <a:r>
              <a:rPr sz="2150" spc="-2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85" dirty="0">
                <a:solidFill>
                  <a:srgbClr val="263754"/>
                </a:solidFill>
                <a:latin typeface="Arial"/>
                <a:cs typeface="Arial"/>
              </a:rPr>
              <a:t>corporea</a:t>
            </a:r>
            <a:r>
              <a:rPr sz="2150" spc="-2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263754"/>
                </a:solidFill>
                <a:latin typeface="Arial"/>
                <a:cs typeface="Arial"/>
              </a:rPr>
              <a:t>e</a:t>
            </a:r>
            <a:r>
              <a:rPr sz="2150" spc="-2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263754"/>
                </a:solidFill>
                <a:latin typeface="Arial"/>
                <a:cs typeface="Arial"/>
              </a:rPr>
              <a:t>dei</a:t>
            </a:r>
            <a:r>
              <a:rPr sz="2150" spc="-2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105" dirty="0">
                <a:solidFill>
                  <a:srgbClr val="263754"/>
                </a:solidFill>
                <a:latin typeface="Arial"/>
                <a:cs typeface="Arial"/>
              </a:rPr>
              <a:t>sintomi</a:t>
            </a:r>
            <a:r>
              <a:rPr sz="2150" spc="-2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95" dirty="0">
                <a:solidFill>
                  <a:srgbClr val="263754"/>
                </a:solidFill>
                <a:latin typeface="Arial"/>
                <a:cs typeface="Arial"/>
              </a:rPr>
              <a:t>respiratori</a:t>
            </a:r>
            <a:endParaRPr sz="2150" dirty="0">
              <a:latin typeface="Arial"/>
              <a:cs typeface="Arial"/>
            </a:endParaRPr>
          </a:p>
          <a:p>
            <a:pPr marL="271145" indent="-259079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271780" algn="l"/>
              </a:tabLst>
            </a:pPr>
            <a:r>
              <a:rPr sz="2150" spc="65" dirty="0">
                <a:solidFill>
                  <a:srgbClr val="263754"/>
                </a:solidFill>
                <a:latin typeface="Arial"/>
                <a:cs typeface="Arial"/>
              </a:rPr>
              <a:t>Corresponsabilità</a:t>
            </a:r>
            <a:endParaRPr sz="2150" dirty="0">
              <a:latin typeface="Arial"/>
              <a:cs typeface="Arial"/>
            </a:endParaRPr>
          </a:p>
          <a:p>
            <a:pPr marL="271145" indent="-259079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271780" algn="l"/>
              </a:tabLst>
            </a:pPr>
            <a:r>
              <a:rPr sz="2150" spc="55" dirty="0">
                <a:solidFill>
                  <a:srgbClr val="263754"/>
                </a:solidFill>
                <a:latin typeface="Arial"/>
                <a:cs typeface="Arial"/>
              </a:rPr>
              <a:t>Rispetto </a:t>
            </a:r>
            <a:r>
              <a:rPr sz="2150" spc="75" dirty="0">
                <a:solidFill>
                  <a:srgbClr val="263754"/>
                </a:solidFill>
                <a:latin typeface="Arial"/>
                <a:cs typeface="Arial"/>
              </a:rPr>
              <a:t>del </a:t>
            </a:r>
            <a:r>
              <a:rPr sz="2150" spc="85" dirty="0">
                <a:solidFill>
                  <a:srgbClr val="263754"/>
                </a:solidFill>
                <a:latin typeface="Arial"/>
                <a:cs typeface="Arial"/>
              </a:rPr>
              <a:t>distanziamento</a:t>
            </a:r>
            <a:r>
              <a:rPr sz="2150" spc="-24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30" dirty="0">
                <a:solidFill>
                  <a:srgbClr val="263754"/>
                </a:solidFill>
                <a:latin typeface="Arial"/>
                <a:cs typeface="Arial"/>
              </a:rPr>
              <a:t>sociale</a:t>
            </a:r>
            <a:endParaRPr sz="2150" dirty="0">
              <a:latin typeface="Arial"/>
              <a:cs typeface="Arial"/>
            </a:endParaRPr>
          </a:p>
          <a:p>
            <a:pPr marL="271145" indent="-259079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271780" algn="l"/>
              </a:tabLst>
            </a:pPr>
            <a:r>
              <a:rPr sz="2150" spc="50" dirty="0">
                <a:solidFill>
                  <a:srgbClr val="263754"/>
                </a:solidFill>
                <a:latin typeface="Arial"/>
                <a:cs typeface="Arial"/>
              </a:rPr>
              <a:t>Utilizzo</a:t>
            </a:r>
            <a:r>
              <a:rPr sz="2150" spc="-4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75" dirty="0">
                <a:solidFill>
                  <a:srgbClr val="263754"/>
                </a:solidFill>
                <a:latin typeface="Arial"/>
                <a:cs typeface="Arial"/>
              </a:rPr>
              <a:t>dei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70" dirty="0">
                <a:solidFill>
                  <a:srgbClr val="263754"/>
                </a:solidFill>
                <a:latin typeface="Arial"/>
                <a:cs typeface="Arial"/>
              </a:rPr>
              <a:t>dispositivi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100" dirty="0">
                <a:solidFill>
                  <a:srgbClr val="263754"/>
                </a:solidFill>
                <a:latin typeface="Arial"/>
                <a:cs typeface="Arial"/>
              </a:rPr>
              <a:t>di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90" dirty="0">
                <a:solidFill>
                  <a:srgbClr val="263754"/>
                </a:solidFill>
                <a:latin typeface="Arial"/>
                <a:cs typeface="Arial"/>
              </a:rPr>
              <a:t>protezione</a:t>
            </a:r>
            <a:r>
              <a:rPr sz="2150" spc="-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80" dirty="0">
                <a:solidFill>
                  <a:srgbClr val="263754"/>
                </a:solidFill>
                <a:latin typeface="Arial"/>
                <a:cs typeface="Arial"/>
              </a:rPr>
              <a:t>individuale</a:t>
            </a:r>
            <a:endParaRPr sz="2150" dirty="0">
              <a:latin typeface="Arial"/>
              <a:cs typeface="Arial"/>
            </a:endParaRPr>
          </a:p>
          <a:p>
            <a:pPr marL="271145" indent="-259079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271780" algn="l"/>
              </a:tabLst>
            </a:pPr>
            <a:r>
              <a:rPr sz="2150" spc="35" dirty="0">
                <a:solidFill>
                  <a:srgbClr val="263754"/>
                </a:solidFill>
                <a:latin typeface="Arial"/>
                <a:cs typeface="Arial"/>
              </a:rPr>
              <a:t>Cura </a:t>
            </a:r>
            <a:r>
              <a:rPr sz="2150" spc="90" dirty="0">
                <a:solidFill>
                  <a:srgbClr val="263754"/>
                </a:solidFill>
                <a:latin typeface="Arial"/>
                <a:cs typeface="Arial"/>
              </a:rPr>
              <a:t>dell'ambiente </a:t>
            </a:r>
            <a:r>
              <a:rPr sz="2150" spc="100" dirty="0">
                <a:solidFill>
                  <a:srgbClr val="263754"/>
                </a:solidFill>
                <a:latin typeface="Arial"/>
                <a:cs typeface="Arial"/>
              </a:rPr>
              <a:t>di</a:t>
            </a:r>
            <a:r>
              <a:rPr sz="2150" spc="-2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150" spc="114" dirty="0" err="1" smtClean="0">
                <a:solidFill>
                  <a:srgbClr val="263754"/>
                </a:solidFill>
                <a:latin typeface="Arial"/>
                <a:cs typeface="Arial"/>
              </a:rPr>
              <a:t>apprendimento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2890458"/>
            <a:ext cx="1596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5" dirty="0">
                <a:solidFill>
                  <a:srgbClr val="263754"/>
                </a:solidFill>
                <a:latin typeface="Lucida Sans"/>
                <a:cs typeface="Lucida Sans"/>
              </a:rPr>
              <a:t>R</a:t>
            </a:r>
            <a:r>
              <a:rPr sz="3200" b="1" spc="-135" dirty="0">
                <a:solidFill>
                  <a:srgbClr val="263754"/>
                </a:solidFill>
                <a:latin typeface="Lucida Sans"/>
                <a:cs typeface="Lucida Sans"/>
              </a:rPr>
              <a:t>E</a:t>
            </a:r>
            <a:r>
              <a:rPr sz="3200" b="1" spc="-75" dirty="0">
                <a:solidFill>
                  <a:srgbClr val="263754"/>
                </a:solidFill>
                <a:latin typeface="Lucida Sans"/>
                <a:cs typeface="Lucida Sans"/>
              </a:rPr>
              <a:t>G</a:t>
            </a:r>
            <a:r>
              <a:rPr sz="3200" b="1" spc="-95" dirty="0">
                <a:solidFill>
                  <a:srgbClr val="263754"/>
                </a:solidFill>
                <a:latin typeface="Lucida Sans"/>
                <a:cs typeface="Lucida Sans"/>
              </a:rPr>
              <a:t>O</a:t>
            </a:r>
            <a:r>
              <a:rPr sz="3200" b="1" spc="-60" dirty="0">
                <a:solidFill>
                  <a:srgbClr val="263754"/>
                </a:solidFill>
                <a:latin typeface="Lucida Sans"/>
                <a:cs typeface="Lucida Sans"/>
              </a:rPr>
              <a:t>L</a:t>
            </a:r>
            <a:r>
              <a:rPr sz="3200" b="1" spc="-130" dirty="0">
                <a:solidFill>
                  <a:srgbClr val="263754"/>
                </a:solidFill>
                <a:latin typeface="Lucida Sans"/>
                <a:cs typeface="Lucida Sans"/>
              </a:rPr>
              <a:t>E</a:t>
            </a:r>
            <a:endParaRPr sz="320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4037485"/>
            <a:ext cx="4086225" cy="180975"/>
          </a:xfrm>
          <a:custGeom>
            <a:avLst/>
            <a:gdLst/>
            <a:ahLst/>
            <a:cxnLst/>
            <a:rect l="l" t="t" r="r" b="b"/>
            <a:pathLst>
              <a:path w="4086225" h="180975">
                <a:moveTo>
                  <a:pt x="4086224" y="180974"/>
                </a:moveTo>
                <a:lnTo>
                  <a:pt x="0" y="180974"/>
                </a:lnTo>
                <a:lnTo>
                  <a:pt x="0" y="0"/>
                </a:lnTo>
                <a:lnTo>
                  <a:pt x="4086224" y="0"/>
                </a:lnTo>
                <a:lnTo>
                  <a:pt x="4086224" y="18097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685800" y="9245600"/>
            <a:ext cx="18288000" cy="1041400"/>
          </a:xfrm>
          <a:custGeom>
            <a:avLst/>
            <a:gdLst/>
            <a:ahLst/>
            <a:cxnLst/>
            <a:rect l="l" t="t" r="r" b="b"/>
            <a:pathLst>
              <a:path w="18288000" h="1041400">
                <a:moveTo>
                  <a:pt x="18287998" y="1041373"/>
                </a:moveTo>
                <a:lnTo>
                  <a:pt x="0" y="104137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41373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60" y="4037485"/>
            <a:ext cx="7725110" cy="45205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E03523C-5FB5-4D4B-9042-FEE5C081E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925" y="1666425"/>
            <a:ext cx="4779945" cy="3938517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5"/>
          </p:nvPr>
        </p:nvSpPr>
        <p:spPr>
          <a:xfrm>
            <a:off x="10216475" y="9686499"/>
            <a:ext cx="7345680" cy="553998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LICEO CLASSICO «T.TASSO» - SALERNO – PONTECAGNANO FAIANO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2475" y="415755"/>
            <a:ext cx="78974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</a:t>
            </a:r>
            <a:r>
              <a:rPr spc="-40" dirty="0"/>
              <a:t>nostra</a:t>
            </a:r>
            <a:r>
              <a:rPr spc="-670" dirty="0"/>
              <a:t> </a:t>
            </a:r>
            <a:r>
              <a:rPr spc="-165" dirty="0"/>
              <a:t>organizzazione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4393" y="1442664"/>
            <a:ext cx="15779214" cy="2586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lang="it-IT" sz="3200" b="1" spc="-100" dirty="0" smtClean="0">
                <a:solidFill>
                  <a:srgbClr val="004AAC"/>
                </a:solidFill>
                <a:latin typeface="Lucida Sans"/>
                <a:cs typeface="Lucida Sans"/>
              </a:rPr>
              <a:t>CLASSI PRIMO</a:t>
            </a:r>
            <a:r>
              <a:rPr lang="it-IT" sz="3200" b="1" spc="55" dirty="0" smtClean="0">
                <a:solidFill>
                  <a:srgbClr val="004AAC"/>
                </a:solidFill>
                <a:latin typeface="Lucida Sans"/>
                <a:cs typeface="Lucida Sans"/>
              </a:rPr>
              <a:t> BIENNIO</a:t>
            </a:r>
          </a:p>
          <a:p>
            <a:pPr marL="12700" marR="5080" algn="just">
              <a:lnSpc>
                <a:spcPct val="115199"/>
              </a:lnSpc>
              <a:spcBef>
                <a:spcPts val="100"/>
              </a:spcBef>
            </a:pPr>
            <a:r>
              <a:rPr lang="it-IT" sz="2800" b="1" spc="55" dirty="0" smtClean="0">
                <a:solidFill>
                  <a:srgbClr val="8AABCA"/>
                </a:solidFill>
                <a:latin typeface="Lucida Sans"/>
                <a:cs typeface="Lucida Sans"/>
              </a:rPr>
              <a:t>MONTE </a:t>
            </a:r>
            <a:r>
              <a:rPr lang="it-IT" sz="2800" b="1" spc="55" dirty="0">
                <a:solidFill>
                  <a:srgbClr val="8AABCA"/>
                </a:solidFill>
                <a:latin typeface="Lucida Sans"/>
                <a:cs typeface="Lucida Sans"/>
              </a:rPr>
              <a:t>ORE ANNUALE</a:t>
            </a:r>
            <a:r>
              <a:rPr lang="it-IT" sz="2800" b="1" spc="55" dirty="0" smtClean="0">
                <a:solidFill>
                  <a:srgbClr val="8AABCA"/>
                </a:solidFill>
                <a:latin typeface="Lucida Sans"/>
                <a:cs typeface="Lucida Sans"/>
              </a:rPr>
              <a:t>: 891 ore così suddivise su base settimanale</a:t>
            </a:r>
          </a:p>
          <a:p>
            <a:pPr marL="12700" marR="5080" algn="just">
              <a:lnSpc>
                <a:spcPct val="115199"/>
              </a:lnSpc>
              <a:spcBef>
                <a:spcPts val="100"/>
              </a:spcBef>
            </a:pPr>
            <a:r>
              <a:rPr lang="it-IT" sz="2800" b="1" spc="55" dirty="0" smtClean="0">
                <a:solidFill>
                  <a:srgbClr val="8AABCA"/>
                </a:solidFill>
                <a:latin typeface="Lucida Sans"/>
                <a:cs typeface="Lucida Sans"/>
              </a:rPr>
              <a:t>25 UD IN PRESENZA E 7 UD DEDICATE A VISITE GUIDATE, AREA DI INDIRIZZO, PARTECIPAZIONE A SEMINARI, CONVEGNI DA </a:t>
            </a:r>
            <a:r>
              <a:rPr lang="it-IT" sz="2800" b="1" spc="55" dirty="0" smtClean="0">
                <a:solidFill>
                  <a:srgbClr val="8AABCA"/>
                </a:solidFill>
                <a:latin typeface="Lucida Sans"/>
                <a:cs typeface="Lucida Sans"/>
              </a:rPr>
              <a:t>REMOTO O IN PRESENZA SECONDO LE INDICAZIONI DEL CTS</a:t>
            </a:r>
            <a:endParaRPr sz="28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101" y="6827688"/>
            <a:ext cx="3891279" cy="1188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2110" marR="5080" indent="-975360" algn="ctr">
              <a:lnSpc>
                <a:spcPct val="116500"/>
              </a:lnSpc>
              <a:spcBef>
                <a:spcPts val="100"/>
              </a:spcBef>
            </a:pPr>
            <a:r>
              <a:rPr lang="it-IT" sz="2200" b="1" spc="-150" dirty="0">
                <a:solidFill>
                  <a:srgbClr val="263754"/>
                </a:solidFill>
                <a:latin typeface="Lucida Sans"/>
                <a:cs typeface="Lucida Sans"/>
              </a:rPr>
              <a:t>5</a:t>
            </a:r>
            <a:r>
              <a:rPr sz="2200" b="1" spc="-15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-60" dirty="0" err="1">
                <a:solidFill>
                  <a:srgbClr val="263754"/>
                </a:solidFill>
                <a:latin typeface="Lucida Sans"/>
                <a:cs typeface="Lucida Sans"/>
              </a:rPr>
              <a:t>giorni</a:t>
            </a:r>
            <a:r>
              <a:rPr sz="2200" b="1" spc="-6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-25" dirty="0" smtClean="0">
                <a:solidFill>
                  <a:srgbClr val="263754"/>
                </a:solidFill>
                <a:latin typeface="Lucida Sans"/>
                <a:cs typeface="Lucida Sans"/>
              </a:rPr>
              <a:t>in  </a:t>
            </a:r>
            <a:r>
              <a:rPr sz="2200" b="1" spc="-55" dirty="0">
                <a:solidFill>
                  <a:srgbClr val="263754"/>
                </a:solidFill>
                <a:latin typeface="Lucida Sans"/>
                <a:cs typeface="Lucida Sans"/>
              </a:rPr>
              <a:t>presenza</a:t>
            </a:r>
            <a:endParaRPr sz="2200" dirty="0">
              <a:latin typeface="Lucida Sans"/>
              <a:cs typeface="Lucida Sans"/>
            </a:endParaRPr>
          </a:p>
          <a:p>
            <a:pPr marL="12700" algn="ctr">
              <a:lnSpc>
                <a:spcPct val="100000"/>
              </a:lnSpc>
              <a:spcBef>
                <a:spcPts val="434"/>
              </a:spcBef>
            </a:pPr>
            <a:r>
              <a:rPr lang="it-IT" sz="2200" spc="35" dirty="0">
                <a:solidFill>
                  <a:srgbClr val="263754"/>
                </a:solidFill>
                <a:latin typeface="Arial"/>
                <a:cs typeface="Arial"/>
              </a:rPr>
              <a:t> Dal </a:t>
            </a:r>
            <a:r>
              <a:rPr sz="2200" spc="35" dirty="0" err="1">
                <a:solidFill>
                  <a:srgbClr val="263754"/>
                </a:solidFill>
                <a:latin typeface="Arial"/>
                <a:cs typeface="Arial"/>
              </a:rPr>
              <a:t>Lunedì</a:t>
            </a:r>
            <a:r>
              <a:rPr sz="2200" spc="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lang="it-IT" sz="2200" spc="10" dirty="0">
                <a:solidFill>
                  <a:srgbClr val="263754"/>
                </a:solidFill>
                <a:latin typeface="Arial"/>
                <a:cs typeface="Arial"/>
              </a:rPr>
              <a:t>al </a:t>
            </a:r>
            <a:r>
              <a:rPr sz="2200" spc="25" dirty="0" err="1" smtClean="0">
                <a:solidFill>
                  <a:srgbClr val="263754"/>
                </a:solidFill>
                <a:latin typeface="Arial"/>
                <a:cs typeface="Arial"/>
              </a:rPr>
              <a:t>Venerdì</a:t>
            </a:r>
            <a:endParaRPr lang="it-IT" sz="22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34"/>
              </a:spcBef>
            </a:pPr>
            <a:r>
              <a:rPr lang="it-IT" sz="2200" spc="50" dirty="0" smtClean="0">
                <a:solidFill>
                  <a:srgbClr val="263754"/>
                </a:solidFill>
                <a:latin typeface="Arial"/>
                <a:cs typeface="Arial"/>
              </a:rPr>
              <a:t>   </a:t>
            </a:r>
            <a:r>
              <a:rPr sz="2200" spc="50" dirty="0" err="1" smtClean="0">
                <a:solidFill>
                  <a:srgbClr val="263754"/>
                </a:solidFill>
                <a:latin typeface="Arial"/>
                <a:cs typeface="Arial"/>
              </a:rPr>
              <a:t>dalle</a:t>
            </a:r>
            <a:r>
              <a:rPr sz="2200" spc="-60" dirty="0" smtClean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263754"/>
                </a:solidFill>
                <a:latin typeface="Arial"/>
                <a:cs typeface="Arial"/>
              </a:rPr>
              <a:t>h</a:t>
            </a:r>
            <a:r>
              <a:rPr sz="2200" spc="-5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5" dirty="0" smtClean="0">
                <a:solidFill>
                  <a:srgbClr val="263754"/>
                </a:solidFill>
                <a:latin typeface="Arial"/>
                <a:cs typeface="Arial"/>
              </a:rPr>
              <a:t>8</a:t>
            </a:r>
            <a:r>
              <a:rPr lang="it-IT" sz="2200" spc="5" dirty="0">
                <a:solidFill>
                  <a:srgbClr val="263754"/>
                </a:solidFill>
                <a:latin typeface="Arial"/>
                <a:cs typeface="Arial"/>
              </a:rPr>
              <a:t>:</a:t>
            </a:r>
            <a:r>
              <a:rPr lang="it-IT" sz="2200" spc="5" dirty="0" smtClean="0">
                <a:solidFill>
                  <a:srgbClr val="263754"/>
                </a:solidFill>
                <a:latin typeface="Arial"/>
                <a:cs typeface="Arial"/>
              </a:rPr>
              <a:t>1</a:t>
            </a:r>
            <a:r>
              <a:rPr sz="2200" spc="5" dirty="0">
                <a:solidFill>
                  <a:srgbClr val="263754"/>
                </a:solidFill>
                <a:latin typeface="Arial"/>
                <a:cs typeface="Arial"/>
              </a:rPr>
              <a:t>0</a:t>
            </a:r>
            <a:r>
              <a:rPr sz="2200" spc="-5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263754"/>
                </a:solidFill>
                <a:latin typeface="Arial"/>
                <a:cs typeface="Arial"/>
              </a:rPr>
              <a:t>alle</a:t>
            </a:r>
            <a:r>
              <a:rPr sz="2200" spc="-6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263754"/>
                </a:solidFill>
                <a:latin typeface="Arial"/>
                <a:cs typeface="Arial"/>
              </a:rPr>
              <a:t>h</a:t>
            </a:r>
            <a:r>
              <a:rPr sz="2200" spc="-5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263754"/>
                </a:solidFill>
                <a:latin typeface="Arial"/>
                <a:cs typeface="Arial"/>
              </a:rPr>
              <a:t>1</a:t>
            </a:r>
            <a:r>
              <a:rPr lang="it-IT" sz="2200" spc="10" dirty="0" smtClean="0">
                <a:solidFill>
                  <a:srgbClr val="263754"/>
                </a:solidFill>
                <a:latin typeface="Arial"/>
                <a:cs typeface="Arial"/>
              </a:rPr>
              <a:t>2</a:t>
            </a:r>
            <a:r>
              <a:rPr lang="it-IT" sz="2200" spc="10" dirty="0">
                <a:solidFill>
                  <a:srgbClr val="263754"/>
                </a:solidFill>
                <a:latin typeface="Arial"/>
                <a:cs typeface="Arial"/>
              </a:rPr>
              <a:t>:</a:t>
            </a:r>
            <a:r>
              <a:rPr lang="it-IT" sz="2200" spc="10" dirty="0" smtClean="0">
                <a:solidFill>
                  <a:srgbClr val="263754"/>
                </a:solidFill>
                <a:latin typeface="Arial"/>
                <a:cs typeface="Arial"/>
              </a:rPr>
              <a:t>2</a:t>
            </a:r>
            <a:r>
              <a:rPr sz="2200" spc="10" dirty="0" smtClean="0">
                <a:solidFill>
                  <a:srgbClr val="263754"/>
                </a:solidFill>
                <a:latin typeface="Arial"/>
                <a:cs typeface="Arial"/>
              </a:rPr>
              <a:t>0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4816" y="6334273"/>
            <a:ext cx="1847850" cy="161925"/>
          </a:xfrm>
          <a:custGeom>
            <a:avLst/>
            <a:gdLst/>
            <a:ahLst/>
            <a:cxnLst/>
            <a:rect l="l" t="t" r="r" b="b"/>
            <a:pathLst>
              <a:path w="1847850" h="161925">
                <a:moveTo>
                  <a:pt x="1847849" y="161924"/>
                </a:moveTo>
                <a:lnTo>
                  <a:pt x="0" y="161924"/>
                </a:lnTo>
                <a:lnTo>
                  <a:pt x="0" y="0"/>
                </a:lnTo>
                <a:lnTo>
                  <a:pt x="1847849" y="0"/>
                </a:lnTo>
                <a:lnTo>
                  <a:pt x="1847849" y="16192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71184" y="6892956"/>
            <a:ext cx="4389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endParaRPr sz="2200" dirty="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85628" y="6892956"/>
            <a:ext cx="22345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70" dirty="0">
                <a:solidFill>
                  <a:srgbClr val="263754"/>
                </a:solidFill>
                <a:latin typeface="Lucida Sans"/>
                <a:cs typeface="Lucida Sans"/>
              </a:rPr>
              <a:t>scienze</a:t>
            </a:r>
            <a:r>
              <a:rPr sz="2200" b="1" spc="-185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-10" dirty="0">
                <a:solidFill>
                  <a:srgbClr val="263754"/>
                </a:solidFill>
                <a:latin typeface="Lucida Sans"/>
                <a:cs typeface="Lucida Sans"/>
              </a:rPr>
              <a:t>motorie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179970" y="6372009"/>
            <a:ext cx="1847850" cy="161925"/>
          </a:xfrm>
          <a:custGeom>
            <a:avLst/>
            <a:gdLst/>
            <a:ahLst/>
            <a:cxnLst/>
            <a:rect l="l" t="t" r="r" b="b"/>
            <a:pathLst>
              <a:path w="1847850" h="161925">
                <a:moveTo>
                  <a:pt x="1847849" y="161924"/>
                </a:moveTo>
                <a:lnTo>
                  <a:pt x="0" y="161924"/>
                </a:lnTo>
                <a:lnTo>
                  <a:pt x="0" y="0"/>
                </a:lnTo>
                <a:lnTo>
                  <a:pt x="1847849" y="0"/>
                </a:lnTo>
                <a:lnTo>
                  <a:pt x="1847849" y="16192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2419" y="8073682"/>
            <a:ext cx="4300855" cy="37061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200" b="1" spc="-25" dirty="0">
                <a:solidFill>
                  <a:srgbClr val="263754"/>
                </a:solidFill>
                <a:latin typeface="Lucida Sans"/>
                <a:cs typeface="Lucida Sans"/>
              </a:rPr>
              <a:t>per</a:t>
            </a:r>
            <a:r>
              <a:rPr sz="2200" b="1" spc="-14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-5" dirty="0">
                <a:solidFill>
                  <a:srgbClr val="263754"/>
                </a:solidFill>
                <a:latin typeface="Lucida Sans"/>
                <a:cs typeface="Lucida Sans"/>
              </a:rPr>
              <a:t>un</a:t>
            </a:r>
            <a:r>
              <a:rPr sz="2200" b="1" spc="-14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10" dirty="0">
                <a:solidFill>
                  <a:srgbClr val="263754"/>
                </a:solidFill>
                <a:latin typeface="Lucida Sans"/>
                <a:cs typeface="Lucida Sans"/>
              </a:rPr>
              <a:t>totale</a:t>
            </a:r>
            <a:r>
              <a:rPr sz="2200" b="1" spc="-14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-60" dirty="0">
                <a:solidFill>
                  <a:srgbClr val="263754"/>
                </a:solidFill>
                <a:latin typeface="Lucida Sans"/>
                <a:cs typeface="Lucida Sans"/>
              </a:rPr>
              <a:t>di</a:t>
            </a:r>
            <a:r>
              <a:rPr sz="2200" b="1" spc="-135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lang="it-IT" sz="2200" b="1" spc="-155" dirty="0" smtClean="0">
                <a:solidFill>
                  <a:srgbClr val="263754"/>
                </a:solidFill>
                <a:latin typeface="Lucida Sans"/>
                <a:cs typeface="Lucida Sans"/>
              </a:rPr>
              <a:t>25</a:t>
            </a:r>
            <a:r>
              <a:rPr sz="2200" b="1" spc="-140" dirty="0" smtClean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5" dirty="0">
                <a:solidFill>
                  <a:srgbClr val="263754"/>
                </a:solidFill>
                <a:latin typeface="Lucida Sans"/>
                <a:cs typeface="Lucida Sans"/>
              </a:rPr>
              <a:t>unità</a:t>
            </a:r>
            <a:r>
              <a:rPr sz="2200" b="1" spc="-14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-15" dirty="0">
                <a:solidFill>
                  <a:srgbClr val="263754"/>
                </a:solidFill>
                <a:latin typeface="Lucida Sans"/>
                <a:cs typeface="Lucida Sans"/>
              </a:rPr>
              <a:t>orarie</a:t>
            </a:r>
            <a:endParaRPr sz="2200" dirty="0">
              <a:latin typeface="Lucida Sans"/>
              <a:cs typeface="Lucida San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C480DA38-B7AD-9348-BDD2-02A5A1C85047}"/>
              </a:ext>
            </a:extLst>
          </p:cNvPr>
          <p:cNvSpPr txBox="1"/>
          <p:nvPr/>
        </p:nvSpPr>
        <p:spPr>
          <a:xfrm>
            <a:off x="11734800" y="7612658"/>
            <a:ext cx="55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75" dirty="0" smtClean="0">
                <a:solidFill>
                  <a:srgbClr val="263754"/>
                </a:solidFill>
                <a:latin typeface="Arial"/>
                <a:cs typeface="Arial"/>
              </a:rPr>
              <a:t>Attività </a:t>
            </a:r>
            <a:r>
              <a:rPr lang="it-IT" spc="75" dirty="0">
                <a:solidFill>
                  <a:srgbClr val="263754"/>
                </a:solidFill>
                <a:latin typeface="Arial"/>
                <a:cs typeface="Arial"/>
              </a:rPr>
              <a:t>nelle due palestre e nella sala «Ciro»</a:t>
            </a:r>
            <a:r>
              <a:rPr lang="it-IT" spc="70" dirty="0">
                <a:solidFill>
                  <a:srgbClr val="263754"/>
                </a:solidFill>
                <a:latin typeface="Arial"/>
                <a:cs typeface="Arial"/>
              </a:rPr>
              <a:t> - 1 classe per volta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6163FCC8-D9A6-474B-BBB2-C459C282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20" y="4129709"/>
            <a:ext cx="2946843" cy="195739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5085CD54-EC56-3F4B-976A-4BDA09912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0" y="4373306"/>
            <a:ext cx="2904066" cy="172518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8533C0B4-A363-7944-8E06-AE8D8F000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06" y="3576421"/>
            <a:ext cx="4199982" cy="5753100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5"/>
          </p:nvPr>
        </p:nvSpPr>
        <p:spPr>
          <a:xfrm>
            <a:off x="9525000" y="9564277"/>
            <a:ext cx="8031480" cy="514350"/>
          </a:xfrm>
        </p:spPr>
        <p:txBody>
          <a:bodyPr/>
          <a:lstStyle/>
          <a:p>
            <a:r>
              <a:rPr lang="it-IT" dirty="0" smtClean="0"/>
              <a:t>LICEO CLASSICO «T.TASSO» - SALERNO – PONTECAGNANO FAIANO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4223" y="495300"/>
            <a:ext cx="78974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</a:t>
            </a:r>
            <a:r>
              <a:rPr spc="-40" dirty="0"/>
              <a:t>nostra</a:t>
            </a:r>
            <a:r>
              <a:rPr spc="-670" dirty="0"/>
              <a:t> </a:t>
            </a:r>
            <a:r>
              <a:rPr spc="-165" dirty="0"/>
              <a:t>organizzazione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357411"/>
            <a:ext cx="15933631" cy="3024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99"/>
              </a:lnSpc>
              <a:spcBef>
                <a:spcPts val="100"/>
              </a:spcBef>
            </a:pPr>
            <a:r>
              <a:rPr lang="it-IT" sz="2800" b="1" spc="-100" dirty="0" smtClean="0">
                <a:solidFill>
                  <a:srgbClr val="004AAC"/>
                </a:solidFill>
                <a:latin typeface="Lucida Sans"/>
                <a:cs typeface="Lucida Sans"/>
              </a:rPr>
              <a:t>CLASSI SECONDO BIENNIO </a:t>
            </a:r>
            <a:r>
              <a:rPr sz="2800" b="1" spc="-130" dirty="0" smtClean="0">
                <a:solidFill>
                  <a:srgbClr val="004AAC"/>
                </a:solidFill>
                <a:latin typeface="Lucida Sans"/>
                <a:cs typeface="Lucida Sans"/>
              </a:rPr>
              <a:t>E</a:t>
            </a:r>
            <a:r>
              <a:rPr sz="2800" b="1" spc="-195" dirty="0" smtClean="0">
                <a:solidFill>
                  <a:srgbClr val="004AAC"/>
                </a:solidFill>
                <a:latin typeface="Lucida Sans"/>
                <a:cs typeface="Lucida Sans"/>
              </a:rPr>
              <a:t> </a:t>
            </a:r>
            <a:r>
              <a:rPr lang="it-IT" sz="2800" b="1" spc="-195" dirty="0" smtClean="0">
                <a:solidFill>
                  <a:srgbClr val="004AAC"/>
                </a:solidFill>
                <a:latin typeface="Lucida Sans"/>
                <a:cs typeface="Lucida Sans"/>
              </a:rPr>
              <a:t> </a:t>
            </a:r>
            <a:r>
              <a:rPr sz="2800" b="1" spc="-20" dirty="0" smtClean="0">
                <a:solidFill>
                  <a:srgbClr val="004AAC"/>
                </a:solidFill>
                <a:latin typeface="Lucida Sans"/>
                <a:cs typeface="Lucida Sans"/>
              </a:rPr>
              <a:t>V</a:t>
            </a:r>
            <a:r>
              <a:rPr lang="it-IT" sz="2800" b="1" spc="-20" dirty="0" smtClean="0">
                <a:solidFill>
                  <a:srgbClr val="004AAC"/>
                </a:solidFill>
                <a:latin typeface="Lucida Sans"/>
                <a:cs typeface="Lucida Sans"/>
              </a:rPr>
              <a:t> ANNO</a:t>
            </a:r>
            <a:r>
              <a:rPr sz="2800" b="1" spc="-20" dirty="0" smtClean="0">
                <a:solidFill>
                  <a:srgbClr val="8AABCA"/>
                </a:solidFill>
                <a:latin typeface="Lucida Sans"/>
                <a:cs typeface="Lucida Sans"/>
              </a:rPr>
              <a:t>:</a:t>
            </a:r>
            <a:r>
              <a:rPr sz="2800" b="1" spc="-195" dirty="0" smtClean="0">
                <a:solidFill>
                  <a:srgbClr val="8AABCA"/>
                </a:solidFill>
                <a:latin typeface="Lucida Sans"/>
                <a:cs typeface="Lucida Sans"/>
              </a:rPr>
              <a:t> </a:t>
            </a:r>
            <a:r>
              <a:rPr lang="it-IT" sz="2800" b="1" spc="-195" dirty="0" smtClean="0">
                <a:solidFill>
                  <a:srgbClr val="8AABCA"/>
                </a:solidFill>
                <a:latin typeface="Lucida Sans"/>
                <a:cs typeface="Lucida Sans"/>
              </a:rPr>
              <a:t> </a:t>
            </a:r>
          </a:p>
          <a:p>
            <a:pPr marL="12700" marR="5080" algn="just">
              <a:lnSpc>
                <a:spcPct val="115199"/>
              </a:lnSpc>
              <a:spcBef>
                <a:spcPts val="100"/>
              </a:spcBef>
            </a:pPr>
            <a:r>
              <a:rPr lang="it-IT" sz="2800" b="1" spc="55" dirty="0" smtClean="0">
                <a:solidFill>
                  <a:srgbClr val="8AABCA"/>
                </a:solidFill>
                <a:latin typeface="Lucida Sans"/>
                <a:cs typeface="Lucida Sans"/>
              </a:rPr>
              <a:t>MONTE </a:t>
            </a:r>
            <a:r>
              <a:rPr lang="it-IT" sz="2800" b="1" spc="55" dirty="0">
                <a:solidFill>
                  <a:srgbClr val="8AABCA"/>
                </a:solidFill>
                <a:latin typeface="Lucida Sans"/>
                <a:cs typeface="Lucida Sans"/>
              </a:rPr>
              <a:t>ORE ANNUALE: </a:t>
            </a:r>
            <a:r>
              <a:rPr lang="it-IT" sz="2800" b="1" spc="55" dirty="0" smtClean="0">
                <a:solidFill>
                  <a:srgbClr val="8AABCA"/>
                </a:solidFill>
                <a:latin typeface="Lucida Sans"/>
                <a:cs typeface="Lucida Sans"/>
              </a:rPr>
              <a:t>1023 </a:t>
            </a:r>
            <a:r>
              <a:rPr lang="it-IT" sz="2800" b="1" spc="55" dirty="0">
                <a:solidFill>
                  <a:srgbClr val="8AABCA"/>
                </a:solidFill>
                <a:latin typeface="Lucida Sans"/>
                <a:cs typeface="Lucida Sans"/>
              </a:rPr>
              <a:t>ore così suddivise su base settimanale</a:t>
            </a:r>
          </a:p>
          <a:p>
            <a:pPr marL="12700" marR="5080" algn="just">
              <a:lnSpc>
                <a:spcPct val="115199"/>
              </a:lnSpc>
              <a:spcBef>
                <a:spcPts val="100"/>
              </a:spcBef>
            </a:pPr>
            <a:r>
              <a:rPr lang="it-IT" sz="2800" b="1" spc="55" dirty="0">
                <a:solidFill>
                  <a:srgbClr val="8AABCA"/>
                </a:solidFill>
                <a:latin typeface="Lucida Sans"/>
                <a:cs typeface="Lucida Sans"/>
              </a:rPr>
              <a:t>25 UD IN PRESENZA E </a:t>
            </a:r>
            <a:r>
              <a:rPr lang="it-IT" sz="2800" b="1" spc="55" dirty="0" smtClean="0">
                <a:solidFill>
                  <a:srgbClr val="8AABCA"/>
                </a:solidFill>
                <a:latin typeface="Lucida Sans"/>
                <a:cs typeface="Lucida Sans"/>
              </a:rPr>
              <a:t>12 </a:t>
            </a:r>
            <a:r>
              <a:rPr lang="it-IT" sz="2800" b="1" spc="55" dirty="0">
                <a:solidFill>
                  <a:srgbClr val="8AABCA"/>
                </a:solidFill>
                <a:latin typeface="Lucida Sans"/>
                <a:cs typeface="Lucida Sans"/>
              </a:rPr>
              <a:t>UD DEDICATE A </a:t>
            </a:r>
            <a:r>
              <a:rPr lang="it-IT" sz="2800" b="1" spc="55" dirty="0" smtClean="0">
                <a:solidFill>
                  <a:srgbClr val="8AABCA"/>
                </a:solidFill>
                <a:latin typeface="Lucida Sans"/>
                <a:cs typeface="Lucida Sans"/>
              </a:rPr>
              <a:t>PCTO, VISITE </a:t>
            </a:r>
            <a:r>
              <a:rPr lang="it-IT" sz="2800" b="1" spc="55" dirty="0">
                <a:solidFill>
                  <a:srgbClr val="8AABCA"/>
                </a:solidFill>
                <a:latin typeface="Lucida Sans"/>
                <a:cs typeface="Lucida Sans"/>
              </a:rPr>
              <a:t>GUIDATE, AREA DI INDIRIZZO, PARTECIPAZIONE A SEMINARI, CONVEGNI DA </a:t>
            </a:r>
            <a:r>
              <a:rPr lang="it-IT" sz="2800" b="1" spc="55" dirty="0" smtClean="0">
                <a:solidFill>
                  <a:srgbClr val="8AABCA"/>
                </a:solidFill>
                <a:latin typeface="Lucida Sans"/>
                <a:cs typeface="Lucida Sans"/>
              </a:rPr>
              <a:t>REMOTO O </a:t>
            </a:r>
            <a:r>
              <a:rPr lang="it-IT" sz="2800" b="1" spc="55" dirty="0">
                <a:solidFill>
                  <a:srgbClr val="8AABCA"/>
                </a:solidFill>
                <a:latin typeface="Lucida Sans"/>
                <a:cs typeface="Lucida Sans"/>
              </a:rPr>
              <a:t>IN PRESENZA SECONDO LE INDICAZIONI DEL CTS</a:t>
            </a:r>
            <a:endParaRPr lang="it-IT" sz="2800" dirty="0">
              <a:latin typeface="Lucida Sans"/>
              <a:cs typeface="Lucida Sans"/>
            </a:endParaRPr>
          </a:p>
          <a:p>
            <a:pPr marL="12700" marR="5080" algn="just">
              <a:lnSpc>
                <a:spcPct val="115199"/>
              </a:lnSpc>
              <a:spcBef>
                <a:spcPts val="100"/>
              </a:spcBef>
            </a:pPr>
            <a:endParaRPr lang="it-IT" sz="28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6754517"/>
            <a:ext cx="3891279" cy="805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0" marR="5080" algn="ctr">
              <a:lnSpc>
                <a:spcPct val="116500"/>
              </a:lnSpc>
              <a:spcBef>
                <a:spcPts val="100"/>
              </a:spcBef>
            </a:pPr>
            <a:r>
              <a:rPr lang="it-IT" sz="2200" b="1" spc="-150" dirty="0" smtClean="0">
                <a:solidFill>
                  <a:srgbClr val="263754"/>
                </a:solidFill>
                <a:latin typeface="Lucida Sans"/>
                <a:cs typeface="Lucida Sans"/>
              </a:rPr>
              <a:t>5 giorni in presenza</a:t>
            </a:r>
            <a:endParaRPr sz="2200" dirty="0">
              <a:latin typeface="Lucida Sans"/>
              <a:cs typeface="Lucida Sans"/>
            </a:endParaRPr>
          </a:p>
          <a:p>
            <a:pPr marL="12700" marR="90805" indent="740410">
              <a:lnSpc>
                <a:spcPct val="116500"/>
              </a:lnSpc>
            </a:pPr>
            <a:r>
              <a:rPr sz="2200" spc="50" dirty="0" err="1" smtClean="0">
                <a:solidFill>
                  <a:srgbClr val="263754"/>
                </a:solidFill>
                <a:latin typeface="Arial"/>
                <a:cs typeface="Arial"/>
              </a:rPr>
              <a:t>dalle</a:t>
            </a:r>
            <a:r>
              <a:rPr sz="2200" spc="-60" dirty="0" smtClean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263754"/>
                </a:solidFill>
                <a:latin typeface="Arial"/>
                <a:cs typeface="Arial"/>
              </a:rPr>
              <a:t>h</a:t>
            </a:r>
            <a:r>
              <a:rPr sz="2200" spc="-5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5" dirty="0" smtClean="0">
                <a:solidFill>
                  <a:srgbClr val="263754"/>
                </a:solidFill>
                <a:latin typeface="Arial"/>
                <a:cs typeface="Arial"/>
              </a:rPr>
              <a:t>8</a:t>
            </a:r>
            <a:r>
              <a:rPr lang="it-IT" sz="2200" spc="5" dirty="0" smtClean="0">
                <a:solidFill>
                  <a:srgbClr val="263754"/>
                </a:solidFill>
                <a:latin typeface="Arial"/>
                <a:cs typeface="Arial"/>
              </a:rPr>
              <a:t>:10</a:t>
            </a:r>
            <a:r>
              <a:rPr sz="2200" spc="-55" dirty="0" smtClean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263754"/>
                </a:solidFill>
                <a:latin typeface="Arial"/>
                <a:cs typeface="Arial"/>
              </a:rPr>
              <a:t>alle</a:t>
            </a:r>
            <a:r>
              <a:rPr sz="2200" spc="-6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263754"/>
                </a:solidFill>
                <a:latin typeface="Arial"/>
                <a:cs typeface="Arial"/>
              </a:rPr>
              <a:t>h</a:t>
            </a:r>
            <a:r>
              <a:rPr sz="2200" spc="-5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10" dirty="0" smtClean="0">
                <a:solidFill>
                  <a:srgbClr val="263754"/>
                </a:solidFill>
                <a:latin typeface="Arial"/>
                <a:cs typeface="Arial"/>
              </a:rPr>
              <a:t>1</a:t>
            </a:r>
            <a:r>
              <a:rPr lang="it-IT" sz="2200" spc="10" dirty="0" smtClean="0">
                <a:solidFill>
                  <a:srgbClr val="263754"/>
                </a:solidFill>
                <a:latin typeface="Arial"/>
                <a:cs typeface="Arial"/>
              </a:rPr>
              <a:t>2:2</a:t>
            </a:r>
            <a:r>
              <a:rPr sz="2200" spc="10" dirty="0" smtClean="0">
                <a:solidFill>
                  <a:srgbClr val="263754"/>
                </a:solidFill>
                <a:latin typeface="Arial"/>
                <a:cs typeface="Arial"/>
              </a:rPr>
              <a:t>0 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9662" y="6452969"/>
            <a:ext cx="1847850" cy="161925"/>
          </a:xfrm>
          <a:custGeom>
            <a:avLst/>
            <a:gdLst/>
            <a:ahLst/>
            <a:cxnLst/>
            <a:rect l="l" t="t" r="r" b="b"/>
            <a:pathLst>
              <a:path w="1847850" h="161925">
                <a:moveTo>
                  <a:pt x="1847849" y="161924"/>
                </a:moveTo>
                <a:lnTo>
                  <a:pt x="0" y="161924"/>
                </a:lnTo>
                <a:lnTo>
                  <a:pt x="0" y="0"/>
                </a:lnTo>
                <a:lnTo>
                  <a:pt x="1847849" y="0"/>
                </a:lnTo>
                <a:lnTo>
                  <a:pt x="1847849" y="16192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85628" y="6892954"/>
            <a:ext cx="22345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70" dirty="0">
                <a:solidFill>
                  <a:srgbClr val="263754"/>
                </a:solidFill>
                <a:latin typeface="Lucida Sans"/>
                <a:cs typeface="Lucida Sans"/>
              </a:rPr>
              <a:t>scienze</a:t>
            </a:r>
            <a:r>
              <a:rPr sz="2200" b="1" spc="-185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-10" dirty="0">
                <a:solidFill>
                  <a:srgbClr val="263754"/>
                </a:solidFill>
                <a:latin typeface="Lucida Sans"/>
                <a:cs typeface="Lucida Sans"/>
              </a:rPr>
              <a:t>motorie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44400" y="7610777"/>
            <a:ext cx="45097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200" spc="75" dirty="0" err="1">
                <a:solidFill>
                  <a:srgbClr val="263754"/>
                </a:solidFill>
                <a:latin typeface="Arial"/>
                <a:cs typeface="Arial"/>
              </a:rPr>
              <a:t>A</a:t>
            </a:r>
            <a:r>
              <a:rPr sz="2200" spc="75" dirty="0" err="1" smtClean="0">
                <a:solidFill>
                  <a:srgbClr val="263754"/>
                </a:solidFill>
                <a:latin typeface="Arial"/>
                <a:cs typeface="Arial"/>
              </a:rPr>
              <a:t>ttività</a:t>
            </a:r>
            <a:r>
              <a:rPr sz="2200" spc="75" dirty="0" smtClean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lang="it-IT" sz="2200" spc="75" dirty="0">
                <a:solidFill>
                  <a:srgbClr val="263754"/>
                </a:solidFill>
                <a:latin typeface="Arial"/>
                <a:cs typeface="Arial"/>
              </a:rPr>
              <a:t>nelle due palestre e nella sala «Ciro»</a:t>
            </a:r>
            <a:r>
              <a:rPr lang="it-IT" sz="2200" spc="70" dirty="0">
                <a:solidFill>
                  <a:srgbClr val="263754"/>
                </a:solidFill>
                <a:latin typeface="Arial"/>
                <a:cs typeface="Arial"/>
              </a:rPr>
              <a:t> - 1 classe per volta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179970" y="6372007"/>
            <a:ext cx="1847850" cy="161925"/>
          </a:xfrm>
          <a:custGeom>
            <a:avLst/>
            <a:gdLst/>
            <a:ahLst/>
            <a:cxnLst/>
            <a:rect l="l" t="t" r="r" b="b"/>
            <a:pathLst>
              <a:path w="1847850" h="161925">
                <a:moveTo>
                  <a:pt x="1847849" y="161924"/>
                </a:moveTo>
                <a:lnTo>
                  <a:pt x="0" y="161924"/>
                </a:lnTo>
                <a:lnTo>
                  <a:pt x="0" y="0"/>
                </a:lnTo>
                <a:lnTo>
                  <a:pt x="1847849" y="0"/>
                </a:lnTo>
                <a:lnTo>
                  <a:pt x="1847849" y="16192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3786" y="7677231"/>
            <a:ext cx="4300855" cy="37061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200" b="1" spc="-25" dirty="0">
                <a:solidFill>
                  <a:srgbClr val="263754"/>
                </a:solidFill>
                <a:latin typeface="Lucida Sans"/>
                <a:cs typeface="Lucida Sans"/>
              </a:rPr>
              <a:t>per</a:t>
            </a:r>
            <a:r>
              <a:rPr sz="2200" b="1" spc="-14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-5" dirty="0">
                <a:solidFill>
                  <a:srgbClr val="263754"/>
                </a:solidFill>
                <a:latin typeface="Lucida Sans"/>
                <a:cs typeface="Lucida Sans"/>
              </a:rPr>
              <a:t>un</a:t>
            </a:r>
            <a:r>
              <a:rPr sz="2200" b="1" spc="-14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10" dirty="0">
                <a:solidFill>
                  <a:srgbClr val="263754"/>
                </a:solidFill>
                <a:latin typeface="Lucida Sans"/>
                <a:cs typeface="Lucida Sans"/>
              </a:rPr>
              <a:t>totale</a:t>
            </a:r>
            <a:r>
              <a:rPr sz="2200" b="1" spc="-14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-60" dirty="0">
                <a:solidFill>
                  <a:srgbClr val="263754"/>
                </a:solidFill>
                <a:latin typeface="Lucida Sans"/>
                <a:cs typeface="Lucida Sans"/>
              </a:rPr>
              <a:t>di</a:t>
            </a:r>
            <a:r>
              <a:rPr sz="2200" b="1" spc="-135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lang="it-IT" sz="2200" b="1" spc="-155" dirty="0" smtClean="0">
                <a:solidFill>
                  <a:srgbClr val="263754"/>
                </a:solidFill>
                <a:latin typeface="Lucida Sans"/>
                <a:cs typeface="Lucida Sans"/>
              </a:rPr>
              <a:t>25</a:t>
            </a:r>
            <a:r>
              <a:rPr sz="2200" b="1" spc="-140" dirty="0" smtClean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5" dirty="0">
                <a:solidFill>
                  <a:srgbClr val="263754"/>
                </a:solidFill>
                <a:latin typeface="Lucida Sans"/>
                <a:cs typeface="Lucida Sans"/>
              </a:rPr>
              <a:t>unità</a:t>
            </a:r>
            <a:r>
              <a:rPr sz="2200" b="1" spc="-14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200" b="1" spc="-15" dirty="0">
                <a:solidFill>
                  <a:srgbClr val="263754"/>
                </a:solidFill>
                <a:latin typeface="Lucida Sans"/>
                <a:cs typeface="Lucida Sans"/>
              </a:rPr>
              <a:t>orarie</a:t>
            </a:r>
            <a:endParaRPr sz="2200" dirty="0">
              <a:latin typeface="Lucida Sans"/>
              <a:cs typeface="Lucida San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7B53A9B7-D168-2A4C-AF5F-3871BF98C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829" y="4018262"/>
            <a:ext cx="2904066" cy="1930597"/>
          </a:xfrm>
          <a:prstGeom prst="rect">
            <a:avLst/>
          </a:prstGeom>
        </p:spPr>
      </p:pic>
      <p:pic>
        <p:nvPicPr>
          <p:cNvPr id="1026" name="Picture 2" descr="C:\Users\Utentepc\Desktop\IMG_0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21" y="4104029"/>
            <a:ext cx="5135683" cy="38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5"/>
          </p:nvPr>
        </p:nvSpPr>
        <p:spPr>
          <a:xfrm>
            <a:off x="8991600" y="9103359"/>
            <a:ext cx="7862570" cy="514350"/>
          </a:xfrm>
        </p:spPr>
        <p:txBody>
          <a:bodyPr/>
          <a:lstStyle/>
          <a:p>
            <a:r>
              <a:rPr lang="it-IT" dirty="0" smtClean="0"/>
              <a:t>LICEO CLASSICO «T.TASSO» - SALERNO – PONTECAGNANO FAIANO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010287"/>
            <a:ext cx="32321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55" dirty="0">
                <a:latin typeface="Arial"/>
                <a:cs typeface="Arial"/>
              </a:rPr>
              <a:t>Spazi </a:t>
            </a:r>
            <a:r>
              <a:rPr sz="4200" b="0" spc="20" dirty="0">
                <a:latin typeface="Arial"/>
                <a:cs typeface="Arial"/>
              </a:rPr>
              <a:t>e</a:t>
            </a:r>
            <a:r>
              <a:rPr sz="4200" b="0" spc="-170" dirty="0">
                <a:latin typeface="Arial"/>
                <a:cs typeface="Arial"/>
              </a:rPr>
              <a:t> </a:t>
            </a:r>
            <a:r>
              <a:rPr sz="4200" b="0" spc="-10" dirty="0">
                <a:latin typeface="Arial"/>
                <a:cs typeface="Arial"/>
              </a:rPr>
              <a:t>classi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2103756"/>
            <a:ext cx="4086225" cy="180975"/>
          </a:xfrm>
          <a:custGeom>
            <a:avLst/>
            <a:gdLst/>
            <a:ahLst/>
            <a:cxnLst/>
            <a:rect l="l" t="t" r="r" b="b"/>
            <a:pathLst>
              <a:path w="4086225" h="180975">
                <a:moveTo>
                  <a:pt x="4086224" y="180974"/>
                </a:moveTo>
                <a:lnTo>
                  <a:pt x="0" y="180974"/>
                </a:lnTo>
                <a:lnTo>
                  <a:pt x="0" y="0"/>
                </a:lnTo>
                <a:lnTo>
                  <a:pt x="4086224" y="0"/>
                </a:lnTo>
                <a:lnTo>
                  <a:pt x="4086224" y="18097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157944" y="1267264"/>
            <a:ext cx="8411993" cy="5742121"/>
            <a:chOff x="8281730" y="942393"/>
            <a:chExt cx="8411993" cy="5742121"/>
          </a:xfrm>
        </p:grpSpPr>
        <p:sp>
          <p:nvSpPr>
            <p:cNvPr id="10" name="object 10"/>
            <p:cNvSpPr/>
            <p:nvPr/>
          </p:nvSpPr>
          <p:spPr>
            <a:xfrm>
              <a:off x="12126886" y="942393"/>
              <a:ext cx="4566837" cy="3810000"/>
            </a:xfrm>
            <a:custGeom>
              <a:avLst/>
              <a:gdLst/>
              <a:ahLst/>
              <a:cxnLst/>
              <a:rect l="l" t="t" r="r" b="b"/>
              <a:pathLst>
                <a:path w="5133975" h="3810000">
                  <a:moveTo>
                    <a:pt x="5133974" y="3809999"/>
                  </a:moveTo>
                  <a:lnTo>
                    <a:pt x="0" y="3809999"/>
                  </a:lnTo>
                  <a:lnTo>
                    <a:pt x="0" y="0"/>
                  </a:lnTo>
                  <a:lnTo>
                    <a:pt x="5133974" y="0"/>
                  </a:lnTo>
                  <a:lnTo>
                    <a:pt x="5133974" y="3809999"/>
                  </a:lnTo>
                  <a:close/>
                </a:path>
              </a:pathLst>
            </a:custGeom>
            <a:solidFill>
              <a:srgbClr val="2637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 rot="16200000">
              <a:off x="7927656" y="5416572"/>
              <a:ext cx="1622016" cy="913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831243" y="5351021"/>
            <a:ext cx="4709786" cy="3810000"/>
            <a:chOff x="6831243" y="5446638"/>
            <a:chExt cx="4709786" cy="3810000"/>
          </a:xfrm>
        </p:grpSpPr>
        <p:sp>
          <p:nvSpPr>
            <p:cNvPr id="15" name="object 15"/>
            <p:cNvSpPr/>
            <p:nvPr/>
          </p:nvSpPr>
          <p:spPr>
            <a:xfrm>
              <a:off x="6992032" y="5446638"/>
              <a:ext cx="4548997" cy="3810000"/>
            </a:xfrm>
            <a:custGeom>
              <a:avLst/>
              <a:gdLst/>
              <a:ahLst/>
              <a:cxnLst/>
              <a:rect l="l" t="t" r="r" b="b"/>
              <a:pathLst>
                <a:path w="5133975" h="3810000">
                  <a:moveTo>
                    <a:pt x="5133974" y="3809999"/>
                  </a:moveTo>
                  <a:lnTo>
                    <a:pt x="0" y="3809999"/>
                  </a:lnTo>
                  <a:lnTo>
                    <a:pt x="0" y="0"/>
                  </a:lnTo>
                  <a:lnTo>
                    <a:pt x="5133974" y="0"/>
                  </a:lnTo>
                  <a:lnTo>
                    <a:pt x="5133974" y="3809999"/>
                  </a:lnTo>
                  <a:close/>
                </a:path>
              </a:pathLst>
            </a:custGeom>
            <a:solidFill>
              <a:srgbClr val="2637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1243" y="7614957"/>
              <a:ext cx="85724" cy="85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31243" y="7948332"/>
              <a:ext cx="85724" cy="85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31243" y="8281707"/>
              <a:ext cx="85724" cy="85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31243" y="8615082"/>
              <a:ext cx="85724" cy="85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139684" y="5479260"/>
            <a:ext cx="5133975" cy="3810000"/>
            <a:chOff x="12126886" y="5446638"/>
            <a:chExt cx="5133975" cy="3810000"/>
          </a:xfrm>
        </p:grpSpPr>
        <p:sp>
          <p:nvSpPr>
            <p:cNvPr id="21" name="object 21"/>
            <p:cNvSpPr/>
            <p:nvPr/>
          </p:nvSpPr>
          <p:spPr>
            <a:xfrm>
              <a:off x="12126886" y="5446638"/>
              <a:ext cx="5133975" cy="3810000"/>
            </a:xfrm>
            <a:custGeom>
              <a:avLst/>
              <a:gdLst/>
              <a:ahLst/>
              <a:cxnLst/>
              <a:rect l="l" t="t" r="r" b="b"/>
              <a:pathLst>
                <a:path w="5133975" h="3810000">
                  <a:moveTo>
                    <a:pt x="5133974" y="3809999"/>
                  </a:moveTo>
                  <a:lnTo>
                    <a:pt x="0" y="3809999"/>
                  </a:lnTo>
                  <a:lnTo>
                    <a:pt x="0" y="0"/>
                  </a:lnTo>
                  <a:lnTo>
                    <a:pt x="5133974" y="0"/>
                  </a:lnTo>
                  <a:lnTo>
                    <a:pt x="5133974" y="3809999"/>
                  </a:lnTo>
                  <a:close/>
                </a:path>
              </a:pathLst>
            </a:custGeom>
            <a:solidFill>
              <a:srgbClr val="8AA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551075" y="7558438"/>
              <a:ext cx="85724" cy="85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551075" y="8225188"/>
              <a:ext cx="85724" cy="85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51075" y="8558563"/>
              <a:ext cx="85724" cy="85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407054" y="1028703"/>
            <a:ext cx="513397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19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674221" y="1295704"/>
            <a:ext cx="760095" cy="760095"/>
            <a:chOff x="6674221" y="1295704"/>
            <a:chExt cx="760095" cy="760095"/>
          </a:xfrm>
        </p:grpSpPr>
        <p:sp>
          <p:nvSpPr>
            <p:cNvPr id="27" name="object 27"/>
            <p:cNvSpPr/>
            <p:nvPr/>
          </p:nvSpPr>
          <p:spPr>
            <a:xfrm>
              <a:off x="6674221" y="1295704"/>
              <a:ext cx="760095" cy="760095"/>
            </a:xfrm>
            <a:custGeom>
              <a:avLst/>
              <a:gdLst/>
              <a:ahLst/>
              <a:cxnLst/>
              <a:rect l="l" t="t" r="r" b="b"/>
              <a:pathLst>
                <a:path w="760095" h="760094">
                  <a:moveTo>
                    <a:pt x="379871" y="759742"/>
                  </a:moveTo>
                  <a:lnTo>
                    <a:pt x="332278" y="756777"/>
                  </a:lnTo>
                  <a:lnTo>
                    <a:pt x="286434" y="748123"/>
                  </a:lnTo>
                  <a:lnTo>
                    <a:pt x="242696" y="734136"/>
                  </a:lnTo>
                  <a:lnTo>
                    <a:pt x="201422" y="715176"/>
                  </a:lnTo>
                  <a:lnTo>
                    <a:pt x="162971" y="691601"/>
                  </a:lnTo>
                  <a:lnTo>
                    <a:pt x="127701" y="663770"/>
                  </a:lnTo>
                  <a:lnTo>
                    <a:pt x="95972" y="632040"/>
                  </a:lnTo>
                  <a:lnTo>
                    <a:pt x="68140" y="596771"/>
                  </a:lnTo>
                  <a:lnTo>
                    <a:pt x="44565" y="558320"/>
                  </a:lnTo>
                  <a:lnTo>
                    <a:pt x="25605" y="517046"/>
                  </a:lnTo>
                  <a:lnTo>
                    <a:pt x="11619" y="473308"/>
                  </a:lnTo>
                  <a:lnTo>
                    <a:pt x="2964" y="427463"/>
                  </a:lnTo>
                  <a:lnTo>
                    <a:pt x="0" y="379871"/>
                  </a:lnTo>
                  <a:lnTo>
                    <a:pt x="2964" y="332278"/>
                  </a:lnTo>
                  <a:lnTo>
                    <a:pt x="11619" y="286434"/>
                  </a:lnTo>
                  <a:lnTo>
                    <a:pt x="25605" y="242696"/>
                  </a:lnTo>
                  <a:lnTo>
                    <a:pt x="44565" y="201422"/>
                  </a:lnTo>
                  <a:lnTo>
                    <a:pt x="68140" y="162971"/>
                  </a:lnTo>
                  <a:lnTo>
                    <a:pt x="95972" y="127701"/>
                  </a:lnTo>
                  <a:lnTo>
                    <a:pt x="127701" y="95972"/>
                  </a:lnTo>
                  <a:lnTo>
                    <a:pt x="162971" y="68140"/>
                  </a:lnTo>
                  <a:lnTo>
                    <a:pt x="201422" y="44565"/>
                  </a:lnTo>
                  <a:lnTo>
                    <a:pt x="242696" y="25605"/>
                  </a:lnTo>
                  <a:lnTo>
                    <a:pt x="286434" y="11619"/>
                  </a:lnTo>
                  <a:lnTo>
                    <a:pt x="332278" y="2964"/>
                  </a:lnTo>
                  <a:lnTo>
                    <a:pt x="379871" y="0"/>
                  </a:lnTo>
                  <a:lnTo>
                    <a:pt x="427463" y="2964"/>
                  </a:lnTo>
                  <a:lnTo>
                    <a:pt x="473308" y="11619"/>
                  </a:lnTo>
                  <a:lnTo>
                    <a:pt x="507431" y="22531"/>
                  </a:lnTo>
                  <a:lnTo>
                    <a:pt x="379871" y="22531"/>
                  </a:lnTo>
                  <a:lnTo>
                    <a:pt x="331445" y="25799"/>
                  </a:lnTo>
                  <a:lnTo>
                    <a:pt x="284981" y="35316"/>
                  </a:lnTo>
                  <a:lnTo>
                    <a:pt x="240906" y="50655"/>
                  </a:lnTo>
                  <a:lnTo>
                    <a:pt x="199649" y="71385"/>
                  </a:lnTo>
                  <a:lnTo>
                    <a:pt x="161640" y="97079"/>
                  </a:lnTo>
                  <a:lnTo>
                    <a:pt x="127307" y="127307"/>
                  </a:lnTo>
                  <a:lnTo>
                    <a:pt x="97079" y="161640"/>
                  </a:lnTo>
                  <a:lnTo>
                    <a:pt x="71385" y="199649"/>
                  </a:lnTo>
                  <a:lnTo>
                    <a:pt x="50655" y="240906"/>
                  </a:lnTo>
                  <a:lnTo>
                    <a:pt x="35316" y="284981"/>
                  </a:lnTo>
                  <a:lnTo>
                    <a:pt x="25799" y="331445"/>
                  </a:lnTo>
                  <a:lnTo>
                    <a:pt x="22531" y="379871"/>
                  </a:lnTo>
                  <a:lnTo>
                    <a:pt x="25799" y="428296"/>
                  </a:lnTo>
                  <a:lnTo>
                    <a:pt x="35316" y="474761"/>
                  </a:lnTo>
                  <a:lnTo>
                    <a:pt x="50655" y="518836"/>
                  </a:lnTo>
                  <a:lnTo>
                    <a:pt x="71385" y="560093"/>
                  </a:lnTo>
                  <a:lnTo>
                    <a:pt x="97079" y="598102"/>
                  </a:lnTo>
                  <a:lnTo>
                    <a:pt x="127307" y="632435"/>
                  </a:lnTo>
                  <a:lnTo>
                    <a:pt x="161640" y="662662"/>
                  </a:lnTo>
                  <a:lnTo>
                    <a:pt x="199649" y="688356"/>
                  </a:lnTo>
                  <a:lnTo>
                    <a:pt x="240906" y="709087"/>
                  </a:lnTo>
                  <a:lnTo>
                    <a:pt x="284981" y="724425"/>
                  </a:lnTo>
                  <a:lnTo>
                    <a:pt x="331445" y="733943"/>
                  </a:lnTo>
                  <a:lnTo>
                    <a:pt x="379871" y="737211"/>
                  </a:lnTo>
                  <a:lnTo>
                    <a:pt x="507431" y="737211"/>
                  </a:lnTo>
                  <a:lnTo>
                    <a:pt x="473308" y="748123"/>
                  </a:lnTo>
                  <a:lnTo>
                    <a:pt x="427463" y="756777"/>
                  </a:lnTo>
                  <a:lnTo>
                    <a:pt x="379871" y="759742"/>
                  </a:lnTo>
                  <a:close/>
                </a:path>
                <a:path w="760095" h="760094">
                  <a:moveTo>
                    <a:pt x="379871" y="22531"/>
                  </a:moveTo>
                  <a:close/>
                </a:path>
                <a:path w="760095" h="760094">
                  <a:moveTo>
                    <a:pt x="507431" y="737211"/>
                  </a:moveTo>
                  <a:lnTo>
                    <a:pt x="379871" y="737211"/>
                  </a:lnTo>
                  <a:lnTo>
                    <a:pt x="428296" y="733943"/>
                  </a:lnTo>
                  <a:lnTo>
                    <a:pt x="474761" y="724425"/>
                  </a:lnTo>
                  <a:lnTo>
                    <a:pt x="518836" y="709087"/>
                  </a:lnTo>
                  <a:lnTo>
                    <a:pt x="560093" y="688356"/>
                  </a:lnTo>
                  <a:lnTo>
                    <a:pt x="598102" y="662662"/>
                  </a:lnTo>
                  <a:lnTo>
                    <a:pt x="632435" y="632435"/>
                  </a:lnTo>
                  <a:lnTo>
                    <a:pt x="662662" y="598102"/>
                  </a:lnTo>
                  <a:lnTo>
                    <a:pt x="688356" y="560093"/>
                  </a:lnTo>
                  <a:lnTo>
                    <a:pt x="709087" y="518836"/>
                  </a:lnTo>
                  <a:lnTo>
                    <a:pt x="724425" y="474761"/>
                  </a:lnTo>
                  <a:lnTo>
                    <a:pt x="733943" y="428296"/>
                  </a:lnTo>
                  <a:lnTo>
                    <a:pt x="737211" y="379871"/>
                  </a:lnTo>
                  <a:lnTo>
                    <a:pt x="733943" y="331445"/>
                  </a:lnTo>
                  <a:lnTo>
                    <a:pt x="724425" y="284981"/>
                  </a:lnTo>
                  <a:lnTo>
                    <a:pt x="709087" y="240906"/>
                  </a:lnTo>
                  <a:lnTo>
                    <a:pt x="688356" y="199649"/>
                  </a:lnTo>
                  <a:lnTo>
                    <a:pt x="662662" y="161640"/>
                  </a:lnTo>
                  <a:lnTo>
                    <a:pt x="632435" y="127307"/>
                  </a:lnTo>
                  <a:lnTo>
                    <a:pt x="598102" y="97079"/>
                  </a:lnTo>
                  <a:lnTo>
                    <a:pt x="560093" y="71385"/>
                  </a:lnTo>
                  <a:lnTo>
                    <a:pt x="518836" y="50655"/>
                  </a:lnTo>
                  <a:lnTo>
                    <a:pt x="474761" y="35316"/>
                  </a:lnTo>
                  <a:lnTo>
                    <a:pt x="428296" y="25799"/>
                  </a:lnTo>
                  <a:lnTo>
                    <a:pt x="379871" y="22531"/>
                  </a:lnTo>
                  <a:lnTo>
                    <a:pt x="507431" y="22531"/>
                  </a:lnTo>
                  <a:lnTo>
                    <a:pt x="558320" y="44565"/>
                  </a:lnTo>
                  <a:lnTo>
                    <a:pt x="596771" y="68140"/>
                  </a:lnTo>
                  <a:lnTo>
                    <a:pt x="632040" y="95972"/>
                  </a:lnTo>
                  <a:lnTo>
                    <a:pt x="663770" y="127701"/>
                  </a:lnTo>
                  <a:lnTo>
                    <a:pt x="691601" y="162971"/>
                  </a:lnTo>
                  <a:lnTo>
                    <a:pt x="715176" y="201422"/>
                  </a:lnTo>
                  <a:lnTo>
                    <a:pt x="734136" y="242696"/>
                  </a:lnTo>
                  <a:lnTo>
                    <a:pt x="748123" y="286434"/>
                  </a:lnTo>
                  <a:lnTo>
                    <a:pt x="756778" y="332278"/>
                  </a:lnTo>
                  <a:lnTo>
                    <a:pt x="759742" y="379871"/>
                  </a:lnTo>
                  <a:lnTo>
                    <a:pt x="756777" y="427463"/>
                  </a:lnTo>
                  <a:lnTo>
                    <a:pt x="748123" y="473308"/>
                  </a:lnTo>
                  <a:lnTo>
                    <a:pt x="734136" y="517046"/>
                  </a:lnTo>
                  <a:lnTo>
                    <a:pt x="715176" y="558320"/>
                  </a:lnTo>
                  <a:lnTo>
                    <a:pt x="691601" y="596771"/>
                  </a:lnTo>
                  <a:lnTo>
                    <a:pt x="663770" y="632040"/>
                  </a:lnTo>
                  <a:lnTo>
                    <a:pt x="632040" y="663770"/>
                  </a:lnTo>
                  <a:lnTo>
                    <a:pt x="596771" y="691601"/>
                  </a:lnTo>
                  <a:lnTo>
                    <a:pt x="558320" y="715176"/>
                  </a:lnTo>
                  <a:lnTo>
                    <a:pt x="517046" y="734136"/>
                  </a:lnTo>
                  <a:lnTo>
                    <a:pt x="507431" y="737211"/>
                  </a:lnTo>
                  <a:close/>
                </a:path>
              </a:pathLst>
            </a:custGeom>
            <a:solidFill>
              <a:srgbClr val="F9F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92032" y="1581101"/>
              <a:ext cx="97043" cy="195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890226" y="852488"/>
            <a:ext cx="5996974" cy="365843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it-IT" sz="4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700" dirty="0">
              <a:latin typeface="Times New Roman"/>
              <a:cs typeface="Times New Roman"/>
            </a:endParaRPr>
          </a:p>
          <a:p>
            <a:pPr marL="252729">
              <a:lnSpc>
                <a:spcPct val="100000"/>
              </a:lnSpc>
            </a:pPr>
            <a:r>
              <a:rPr lang="it-IT" sz="3200" b="1" spc="-100" dirty="0">
                <a:solidFill>
                  <a:srgbClr val="F9FBFF"/>
                </a:solidFill>
                <a:latin typeface="Lucida Sans"/>
                <a:cs typeface="Lucida Sans"/>
              </a:rPr>
              <a:t> </a:t>
            </a:r>
            <a:r>
              <a:rPr sz="3200" b="1" spc="-100" dirty="0">
                <a:solidFill>
                  <a:srgbClr val="F9FBFF"/>
                </a:solidFill>
                <a:latin typeface="Lucida Sans"/>
                <a:cs typeface="Lucida Sans"/>
              </a:rPr>
              <a:t>CLASSI</a:t>
            </a:r>
            <a:endParaRPr sz="3200" dirty="0">
              <a:latin typeface="Lucida Sans"/>
              <a:cs typeface="Lucida Sans"/>
            </a:endParaRPr>
          </a:p>
          <a:p>
            <a:pPr marL="1005205" marR="1740535" indent="-342900">
              <a:lnSpc>
                <a:spcPct val="115100"/>
              </a:lnSpc>
              <a:spcBef>
                <a:spcPts val="1670"/>
              </a:spcBef>
              <a:buFont typeface="Arial" panose="020B0604020202020204" pitchFamily="34" charset="0"/>
              <a:buChar char="•"/>
            </a:pPr>
            <a:r>
              <a:rPr sz="1900" spc="-10" dirty="0">
                <a:solidFill>
                  <a:srgbClr val="F9FBFF"/>
                </a:solidFill>
                <a:latin typeface="Arial"/>
                <a:cs typeface="Arial"/>
              </a:rPr>
              <a:t>classi </a:t>
            </a:r>
            <a:r>
              <a:rPr sz="1900" spc="60" dirty="0" err="1">
                <a:solidFill>
                  <a:srgbClr val="F9FBFF"/>
                </a:solidFill>
                <a:latin typeface="Arial"/>
                <a:cs typeface="Arial"/>
              </a:rPr>
              <a:t>presenti</a:t>
            </a:r>
            <a:r>
              <a:rPr sz="1900" spc="60" dirty="0">
                <a:solidFill>
                  <a:srgbClr val="F9FBFF"/>
                </a:solidFill>
                <a:latin typeface="Arial"/>
                <a:cs typeface="Arial"/>
              </a:rPr>
              <a:t>  </a:t>
            </a:r>
            <a:r>
              <a:rPr sz="1900" spc="70" dirty="0" err="1" smtClean="0">
                <a:solidFill>
                  <a:srgbClr val="F9FBFF"/>
                </a:solidFill>
                <a:latin typeface="Arial"/>
                <a:cs typeface="Arial"/>
              </a:rPr>
              <a:t>contemporaneamente</a:t>
            </a:r>
            <a:r>
              <a:rPr sz="1900" spc="-60" dirty="0" smtClean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9FBFF"/>
                </a:solidFill>
                <a:latin typeface="Arial"/>
                <a:cs typeface="Arial"/>
              </a:rPr>
              <a:t>a  </a:t>
            </a:r>
            <a:r>
              <a:rPr sz="1900" spc="25" dirty="0">
                <a:solidFill>
                  <a:srgbClr val="F9FBFF"/>
                </a:solidFill>
                <a:latin typeface="Arial"/>
                <a:cs typeface="Arial"/>
              </a:rPr>
              <a:t>scuola </a:t>
            </a:r>
            <a:r>
              <a:rPr sz="1900" spc="90" dirty="0">
                <a:solidFill>
                  <a:srgbClr val="F9FBFF"/>
                </a:solidFill>
                <a:latin typeface="Arial"/>
                <a:cs typeface="Arial"/>
              </a:rPr>
              <a:t>o </a:t>
            </a:r>
            <a:r>
              <a:rPr lang="it-IT" sz="1900" spc="80" dirty="0">
                <a:solidFill>
                  <a:srgbClr val="F9FBFF"/>
                </a:solidFill>
                <a:latin typeface="Arial"/>
                <a:cs typeface="Arial"/>
              </a:rPr>
              <a:t>da casa</a:t>
            </a:r>
            <a:r>
              <a:rPr lang="it-IT" sz="1900" spc="-40" dirty="0">
                <a:solidFill>
                  <a:srgbClr val="F9FBFF"/>
                </a:solidFill>
                <a:latin typeface="Arial"/>
                <a:cs typeface="Arial"/>
              </a:rPr>
              <a:t> </a:t>
            </a:r>
          </a:p>
          <a:p>
            <a:pPr marL="1005205" marR="1740535" indent="-342900">
              <a:lnSpc>
                <a:spcPct val="115100"/>
              </a:lnSpc>
              <a:spcBef>
                <a:spcPts val="1670"/>
              </a:spcBef>
              <a:buFont typeface="Arial" panose="020B0604020202020204" pitchFamily="34" charset="0"/>
              <a:buChar char="•"/>
            </a:pPr>
            <a:r>
              <a:rPr lang="it-IT" sz="1900" spc="-40" dirty="0">
                <a:solidFill>
                  <a:srgbClr val="F9FBFF"/>
                </a:solidFill>
                <a:latin typeface="Arial"/>
                <a:cs typeface="Arial"/>
              </a:rPr>
              <a:t>bagni </a:t>
            </a:r>
            <a:r>
              <a:rPr lang="it-IT" sz="1900" spc="50" dirty="0">
                <a:solidFill>
                  <a:srgbClr val="F9FBFF"/>
                </a:solidFill>
                <a:latin typeface="Arial"/>
                <a:cs typeface="Arial"/>
              </a:rPr>
              <a:t>dedicati</a:t>
            </a:r>
            <a:endParaRPr lang="it-IT" sz="19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770256" y="5717313"/>
            <a:ext cx="760095" cy="760095"/>
            <a:chOff x="12394053" y="1295704"/>
            <a:chExt cx="760095" cy="760095"/>
          </a:xfrm>
        </p:grpSpPr>
        <p:sp>
          <p:nvSpPr>
            <p:cNvPr id="31" name="object 31"/>
            <p:cNvSpPr/>
            <p:nvPr/>
          </p:nvSpPr>
          <p:spPr>
            <a:xfrm>
              <a:off x="12394053" y="1295704"/>
              <a:ext cx="760095" cy="760095"/>
            </a:xfrm>
            <a:custGeom>
              <a:avLst/>
              <a:gdLst/>
              <a:ahLst/>
              <a:cxnLst/>
              <a:rect l="l" t="t" r="r" b="b"/>
              <a:pathLst>
                <a:path w="760094" h="760094">
                  <a:moveTo>
                    <a:pt x="379871" y="759742"/>
                  </a:moveTo>
                  <a:lnTo>
                    <a:pt x="332278" y="756777"/>
                  </a:lnTo>
                  <a:lnTo>
                    <a:pt x="286434" y="748123"/>
                  </a:lnTo>
                  <a:lnTo>
                    <a:pt x="242696" y="734136"/>
                  </a:lnTo>
                  <a:lnTo>
                    <a:pt x="201422" y="715176"/>
                  </a:lnTo>
                  <a:lnTo>
                    <a:pt x="162971" y="691601"/>
                  </a:lnTo>
                  <a:lnTo>
                    <a:pt x="127701" y="663770"/>
                  </a:lnTo>
                  <a:lnTo>
                    <a:pt x="95972" y="632040"/>
                  </a:lnTo>
                  <a:lnTo>
                    <a:pt x="68140" y="596771"/>
                  </a:lnTo>
                  <a:lnTo>
                    <a:pt x="44565" y="558320"/>
                  </a:lnTo>
                  <a:lnTo>
                    <a:pt x="25605" y="517046"/>
                  </a:lnTo>
                  <a:lnTo>
                    <a:pt x="11619" y="473308"/>
                  </a:lnTo>
                  <a:lnTo>
                    <a:pt x="2964" y="427463"/>
                  </a:lnTo>
                  <a:lnTo>
                    <a:pt x="0" y="379871"/>
                  </a:lnTo>
                  <a:lnTo>
                    <a:pt x="2964" y="332278"/>
                  </a:lnTo>
                  <a:lnTo>
                    <a:pt x="11619" y="286434"/>
                  </a:lnTo>
                  <a:lnTo>
                    <a:pt x="25605" y="242696"/>
                  </a:lnTo>
                  <a:lnTo>
                    <a:pt x="44565" y="201422"/>
                  </a:lnTo>
                  <a:lnTo>
                    <a:pt x="68140" y="162971"/>
                  </a:lnTo>
                  <a:lnTo>
                    <a:pt x="95972" y="127701"/>
                  </a:lnTo>
                  <a:lnTo>
                    <a:pt x="127701" y="95972"/>
                  </a:lnTo>
                  <a:lnTo>
                    <a:pt x="162971" y="68140"/>
                  </a:lnTo>
                  <a:lnTo>
                    <a:pt x="201422" y="44565"/>
                  </a:lnTo>
                  <a:lnTo>
                    <a:pt x="242696" y="25605"/>
                  </a:lnTo>
                  <a:lnTo>
                    <a:pt x="286434" y="11619"/>
                  </a:lnTo>
                  <a:lnTo>
                    <a:pt x="332278" y="2964"/>
                  </a:lnTo>
                  <a:lnTo>
                    <a:pt x="379871" y="0"/>
                  </a:lnTo>
                  <a:lnTo>
                    <a:pt x="427463" y="2964"/>
                  </a:lnTo>
                  <a:lnTo>
                    <a:pt x="473308" y="11619"/>
                  </a:lnTo>
                  <a:lnTo>
                    <a:pt x="507431" y="22531"/>
                  </a:lnTo>
                  <a:lnTo>
                    <a:pt x="379871" y="22531"/>
                  </a:lnTo>
                  <a:lnTo>
                    <a:pt x="331445" y="25799"/>
                  </a:lnTo>
                  <a:lnTo>
                    <a:pt x="284981" y="35316"/>
                  </a:lnTo>
                  <a:lnTo>
                    <a:pt x="240906" y="50655"/>
                  </a:lnTo>
                  <a:lnTo>
                    <a:pt x="199649" y="71385"/>
                  </a:lnTo>
                  <a:lnTo>
                    <a:pt x="161640" y="97079"/>
                  </a:lnTo>
                  <a:lnTo>
                    <a:pt x="127307" y="127307"/>
                  </a:lnTo>
                  <a:lnTo>
                    <a:pt x="97079" y="161640"/>
                  </a:lnTo>
                  <a:lnTo>
                    <a:pt x="71385" y="199649"/>
                  </a:lnTo>
                  <a:lnTo>
                    <a:pt x="50655" y="240906"/>
                  </a:lnTo>
                  <a:lnTo>
                    <a:pt x="35316" y="284981"/>
                  </a:lnTo>
                  <a:lnTo>
                    <a:pt x="25799" y="331445"/>
                  </a:lnTo>
                  <a:lnTo>
                    <a:pt x="22531" y="379871"/>
                  </a:lnTo>
                  <a:lnTo>
                    <a:pt x="25799" y="428296"/>
                  </a:lnTo>
                  <a:lnTo>
                    <a:pt x="35316" y="474761"/>
                  </a:lnTo>
                  <a:lnTo>
                    <a:pt x="50655" y="518836"/>
                  </a:lnTo>
                  <a:lnTo>
                    <a:pt x="71385" y="560093"/>
                  </a:lnTo>
                  <a:lnTo>
                    <a:pt x="97079" y="598102"/>
                  </a:lnTo>
                  <a:lnTo>
                    <a:pt x="127307" y="632435"/>
                  </a:lnTo>
                  <a:lnTo>
                    <a:pt x="161640" y="662662"/>
                  </a:lnTo>
                  <a:lnTo>
                    <a:pt x="199649" y="688356"/>
                  </a:lnTo>
                  <a:lnTo>
                    <a:pt x="240906" y="709087"/>
                  </a:lnTo>
                  <a:lnTo>
                    <a:pt x="284981" y="724425"/>
                  </a:lnTo>
                  <a:lnTo>
                    <a:pt x="331445" y="733943"/>
                  </a:lnTo>
                  <a:lnTo>
                    <a:pt x="379871" y="737211"/>
                  </a:lnTo>
                  <a:lnTo>
                    <a:pt x="507431" y="737211"/>
                  </a:lnTo>
                  <a:lnTo>
                    <a:pt x="473308" y="748123"/>
                  </a:lnTo>
                  <a:lnTo>
                    <a:pt x="427463" y="756777"/>
                  </a:lnTo>
                  <a:lnTo>
                    <a:pt x="379871" y="759742"/>
                  </a:lnTo>
                  <a:close/>
                </a:path>
                <a:path w="760094" h="760094">
                  <a:moveTo>
                    <a:pt x="379871" y="22531"/>
                  </a:moveTo>
                  <a:close/>
                </a:path>
                <a:path w="760094" h="760094">
                  <a:moveTo>
                    <a:pt x="507431" y="737211"/>
                  </a:moveTo>
                  <a:lnTo>
                    <a:pt x="379871" y="737211"/>
                  </a:lnTo>
                  <a:lnTo>
                    <a:pt x="428296" y="733943"/>
                  </a:lnTo>
                  <a:lnTo>
                    <a:pt x="474761" y="724425"/>
                  </a:lnTo>
                  <a:lnTo>
                    <a:pt x="518836" y="709087"/>
                  </a:lnTo>
                  <a:lnTo>
                    <a:pt x="560093" y="688356"/>
                  </a:lnTo>
                  <a:lnTo>
                    <a:pt x="598102" y="662662"/>
                  </a:lnTo>
                  <a:lnTo>
                    <a:pt x="632435" y="632435"/>
                  </a:lnTo>
                  <a:lnTo>
                    <a:pt x="662662" y="598102"/>
                  </a:lnTo>
                  <a:lnTo>
                    <a:pt x="688356" y="560093"/>
                  </a:lnTo>
                  <a:lnTo>
                    <a:pt x="709087" y="518836"/>
                  </a:lnTo>
                  <a:lnTo>
                    <a:pt x="724425" y="474761"/>
                  </a:lnTo>
                  <a:lnTo>
                    <a:pt x="733943" y="428296"/>
                  </a:lnTo>
                  <a:lnTo>
                    <a:pt x="737211" y="379871"/>
                  </a:lnTo>
                  <a:lnTo>
                    <a:pt x="733943" y="331445"/>
                  </a:lnTo>
                  <a:lnTo>
                    <a:pt x="724425" y="284981"/>
                  </a:lnTo>
                  <a:lnTo>
                    <a:pt x="709087" y="240906"/>
                  </a:lnTo>
                  <a:lnTo>
                    <a:pt x="688356" y="199649"/>
                  </a:lnTo>
                  <a:lnTo>
                    <a:pt x="662662" y="161640"/>
                  </a:lnTo>
                  <a:lnTo>
                    <a:pt x="632435" y="127307"/>
                  </a:lnTo>
                  <a:lnTo>
                    <a:pt x="598102" y="97079"/>
                  </a:lnTo>
                  <a:lnTo>
                    <a:pt x="560093" y="71385"/>
                  </a:lnTo>
                  <a:lnTo>
                    <a:pt x="518836" y="50655"/>
                  </a:lnTo>
                  <a:lnTo>
                    <a:pt x="474761" y="35316"/>
                  </a:lnTo>
                  <a:lnTo>
                    <a:pt x="428296" y="25799"/>
                  </a:lnTo>
                  <a:lnTo>
                    <a:pt x="379871" y="22531"/>
                  </a:lnTo>
                  <a:lnTo>
                    <a:pt x="507431" y="22531"/>
                  </a:lnTo>
                  <a:lnTo>
                    <a:pt x="558320" y="44565"/>
                  </a:lnTo>
                  <a:lnTo>
                    <a:pt x="596771" y="68140"/>
                  </a:lnTo>
                  <a:lnTo>
                    <a:pt x="632040" y="95972"/>
                  </a:lnTo>
                  <a:lnTo>
                    <a:pt x="663770" y="127701"/>
                  </a:lnTo>
                  <a:lnTo>
                    <a:pt x="691601" y="162971"/>
                  </a:lnTo>
                  <a:lnTo>
                    <a:pt x="715176" y="201422"/>
                  </a:lnTo>
                  <a:lnTo>
                    <a:pt x="734136" y="242696"/>
                  </a:lnTo>
                  <a:lnTo>
                    <a:pt x="748123" y="286434"/>
                  </a:lnTo>
                  <a:lnTo>
                    <a:pt x="756778" y="332278"/>
                  </a:lnTo>
                  <a:lnTo>
                    <a:pt x="759742" y="379871"/>
                  </a:lnTo>
                  <a:lnTo>
                    <a:pt x="756777" y="427463"/>
                  </a:lnTo>
                  <a:lnTo>
                    <a:pt x="748123" y="473308"/>
                  </a:lnTo>
                  <a:lnTo>
                    <a:pt x="734136" y="517046"/>
                  </a:lnTo>
                  <a:lnTo>
                    <a:pt x="715176" y="558320"/>
                  </a:lnTo>
                  <a:lnTo>
                    <a:pt x="691601" y="596771"/>
                  </a:lnTo>
                  <a:lnTo>
                    <a:pt x="663770" y="632040"/>
                  </a:lnTo>
                  <a:lnTo>
                    <a:pt x="632040" y="663770"/>
                  </a:lnTo>
                  <a:lnTo>
                    <a:pt x="596771" y="691601"/>
                  </a:lnTo>
                  <a:lnTo>
                    <a:pt x="558320" y="715176"/>
                  </a:lnTo>
                  <a:lnTo>
                    <a:pt x="517046" y="734136"/>
                  </a:lnTo>
                  <a:lnTo>
                    <a:pt x="507431" y="737211"/>
                  </a:lnTo>
                  <a:close/>
                </a:path>
              </a:pathLst>
            </a:custGeom>
            <a:solidFill>
              <a:srgbClr val="F9F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706132" y="1578334"/>
              <a:ext cx="137164" cy="1984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992911" y="5255404"/>
            <a:ext cx="5133975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it-IT" sz="4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700" dirty="0">
              <a:latin typeface="Times New Roman"/>
              <a:cs typeface="Times New Roman"/>
            </a:endParaRPr>
          </a:p>
          <a:p>
            <a:pPr marL="252729">
              <a:lnSpc>
                <a:spcPct val="100000"/>
              </a:lnSpc>
            </a:pPr>
            <a:r>
              <a:rPr sz="3200" b="1" spc="-45" dirty="0">
                <a:solidFill>
                  <a:srgbClr val="F9FBFF"/>
                </a:solidFill>
                <a:latin typeface="Lucida Sans"/>
                <a:cs typeface="Lucida Sans"/>
              </a:rPr>
              <a:t>INGRESSI </a:t>
            </a:r>
            <a:r>
              <a:rPr sz="3200" b="1" spc="-130" dirty="0">
                <a:solidFill>
                  <a:srgbClr val="F9FBFF"/>
                </a:solidFill>
                <a:latin typeface="Lucida Sans"/>
                <a:cs typeface="Lucida Sans"/>
              </a:rPr>
              <a:t>E</a:t>
            </a:r>
            <a:r>
              <a:rPr sz="3200" b="1" spc="-355" dirty="0">
                <a:solidFill>
                  <a:srgbClr val="F9FBFF"/>
                </a:solidFill>
                <a:latin typeface="Lucida Sans"/>
                <a:cs typeface="Lucida Sans"/>
              </a:rPr>
              <a:t> </a:t>
            </a:r>
            <a:r>
              <a:rPr sz="3200" b="1" spc="-130" dirty="0" smtClean="0">
                <a:solidFill>
                  <a:srgbClr val="F9FBFF"/>
                </a:solidFill>
                <a:latin typeface="Lucida Sans"/>
                <a:cs typeface="Lucida Sans"/>
              </a:rPr>
              <a:t>USCITE</a:t>
            </a:r>
            <a:endParaRPr lang="it-IT" sz="3200" dirty="0">
              <a:latin typeface="Lucida Sans"/>
              <a:cs typeface="Lucida Sans"/>
            </a:endParaRPr>
          </a:p>
          <a:p>
            <a:pPr marL="252729">
              <a:lnSpc>
                <a:spcPct val="100000"/>
              </a:lnSpc>
            </a:pPr>
            <a:r>
              <a:rPr lang="it-IT" sz="1900" spc="25" dirty="0" smtClean="0">
                <a:solidFill>
                  <a:srgbClr val="F9FBFF"/>
                </a:solidFill>
                <a:latin typeface="Arial"/>
                <a:cs typeface="Arial"/>
              </a:rPr>
              <a:t>4</a:t>
            </a:r>
            <a:r>
              <a:rPr sz="1900" spc="25" dirty="0" smtClean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r>
              <a:rPr sz="1900" spc="30" dirty="0" err="1">
                <a:solidFill>
                  <a:srgbClr val="F9FBFF"/>
                </a:solidFill>
                <a:latin typeface="Arial"/>
                <a:cs typeface="Arial"/>
              </a:rPr>
              <a:t>ingressi</a:t>
            </a:r>
            <a:r>
              <a:rPr sz="1900" spc="30" dirty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F9FBFF"/>
                </a:solidFill>
                <a:latin typeface="Arial"/>
                <a:cs typeface="Arial"/>
              </a:rPr>
              <a:t>e</a:t>
            </a:r>
            <a:r>
              <a:rPr lang="it-IT" sz="1900" spc="5" dirty="0">
                <a:solidFill>
                  <a:srgbClr val="F9FBFF"/>
                </a:solidFill>
                <a:latin typeface="Arial"/>
                <a:cs typeface="Arial"/>
              </a:rPr>
              <a:t> 4 </a:t>
            </a:r>
            <a:r>
              <a:rPr sz="1900" spc="25" dirty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r>
              <a:rPr sz="1900" spc="35" dirty="0" err="1">
                <a:solidFill>
                  <a:srgbClr val="F9FBFF"/>
                </a:solidFill>
                <a:latin typeface="Arial"/>
                <a:cs typeface="Arial"/>
              </a:rPr>
              <a:t>uscite</a:t>
            </a:r>
            <a:r>
              <a:rPr sz="1900" spc="35" dirty="0">
                <a:solidFill>
                  <a:srgbClr val="F9FBFF"/>
                </a:solidFill>
                <a:latin typeface="Arial"/>
                <a:cs typeface="Arial"/>
              </a:rPr>
              <a:t>  </a:t>
            </a:r>
            <a:endParaRPr lang="it-IT" sz="1900" spc="35" dirty="0" smtClean="0">
              <a:solidFill>
                <a:srgbClr val="F9FBFF"/>
              </a:solidFill>
              <a:latin typeface="Arial"/>
              <a:cs typeface="Arial"/>
            </a:endParaRPr>
          </a:p>
          <a:p>
            <a:pPr marL="252729">
              <a:lnSpc>
                <a:spcPct val="100000"/>
              </a:lnSpc>
            </a:pPr>
            <a:r>
              <a:rPr sz="1900" spc="20" dirty="0" err="1" smtClean="0">
                <a:solidFill>
                  <a:srgbClr val="F9FBFF"/>
                </a:solidFill>
                <a:latin typeface="Arial"/>
                <a:cs typeface="Arial"/>
              </a:rPr>
              <a:t>segnaletica</a:t>
            </a:r>
            <a:r>
              <a:rPr sz="1900" spc="-70" dirty="0" smtClean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r>
              <a:rPr sz="1900" spc="40" dirty="0" err="1" smtClean="0">
                <a:solidFill>
                  <a:srgbClr val="F9FBFF"/>
                </a:solidFill>
                <a:latin typeface="Arial"/>
                <a:cs typeface="Arial"/>
              </a:rPr>
              <a:t>dedicata</a:t>
            </a:r>
            <a:endParaRPr lang="it-IT" sz="1900" spc="40" dirty="0" smtClean="0">
              <a:solidFill>
                <a:srgbClr val="F9FBFF"/>
              </a:solidFill>
              <a:latin typeface="Arial"/>
              <a:cs typeface="Arial"/>
            </a:endParaRPr>
          </a:p>
          <a:p>
            <a:pPr marL="252729">
              <a:lnSpc>
                <a:spcPct val="100000"/>
              </a:lnSpc>
            </a:pPr>
            <a:r>
              <a:rPr sz="1900" spc="50" dirty="0" err="1" smtClean="0">
                <a:solidFill>
                  <a:srgbClr val="F9FBFF"/>
                </a:solidFill>
                <a:latin typeface="Arial"/>
                <a:cs typeface="Arial"/>
              </a:rPr>
              <a:t>percorsi</a:t>
            </a:r>
            <a:r>
              <a:rPr sz="1900" spc="50" dirty="0" smtClean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F9FBFF"/>
                </a:solidFill>
                <a:latin typeface="Arial"/>
                <a:cs typeface="Arial"/>
              </a:rPr>
              <a:t>interni </a:t>
            </a:r>
            <a:r>
              <a:rPr sz="1900" spc="65" dirty="0" err="1">
                <a:solidFill>
                  <a:srgbClr val="F9FBFF"/>
                </a:solidFill>
                <a:latin typeface="Arial"/>
                <a:cs typeface="Arial"/>
              </a:rPr>
              <a:t>identificati</a:t>
            </a:r>
            <a:r>
              <a:rPr sz="1900" spc="-275" dirty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endParaRPr lang="it-IT" sz="1900" spc="-275" dirty="0" smtClean="0">
              <a:solidFill>
                <a:srgbClr val="F9FBFF"/>
              </a:solidFill>
              <a:latin typeface="Arial"/>
              <a:cs typeface="Arial"/>
            </a:endParaRPr>
          </a:p>
          <a:p>
            <a:pPr marL="252729">
              <a:lnSpc>
                <a:spcPct val="100000"/>
              </a:lnSpc>
            </a:pPr>
            <a:r>
              <a:rPr sz="1900" spc="45" dirty="0" smtClean="0">
                <a:solidFill>
                  <a:srgbClr val="F9FBFF"/>
                </a:solidFill>
                <a:latin typeface="Arial"/>
                <a:cs typeface="Arial"/>
              </a:rPr>
              <a:t>con  </a:t>
            </a:r>
            <a:r>
              <a:rPr sz="1900" spc="45" dirty="0">
                <a:solidFill>
                  <a:srgbClr val="F9FBFF"/>
                </a:solidFill>
                <a:latin typeface="Arial"/>
                <a:cs typeface="Arial"/>
              </a:rPr>
              <a:t>precisione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507255" y="5742443"/>
            <a:ext cx="760095" cy="760095"/>
            <a:chOff x="6674221" y="5717313"/>
            <a:chExt cx="760095" cy="760095"/>
          </a:xfrm>
        </p:grpSpPr>
        <p:sp>
          <p:nvSpPr>
            <p:cNvPr id="35" name="object 35"/>
            <p:cNvSpPr/>
            <p:nvPr/>
          </p:nvSpPr>
          <p:spPr>
            <a:xfrm>
              <a:off x="6674221" y="5717313"/>
              <a:ext cx="760095" cy="760095"/>
            </a:xfrm>
            <a:custGeom>
              <a:avLst/>
              <a:gdLst/>
              <a:ahLst/>
              <a:cxnLst/>
              <a:rect l="l" t="t" r="r" b="b"/>
              <a:pathLst>
                <a:path w="760095" h="760095">
                  <a:moveTo>
                    <a:pt x="379871" y="759742"/>
                  </a:moveTo>
                  <a:lnTo>
                    <a:pt x="332278" y="756777"/>
                  </a:lnTo>
                  <a:lnTo>
                    <a:pt x="286434" y="748123"/>
                  </a:lnTo>
                  <a:lnTo>
                    <a:pt x="242696" y="734136"/>
                  </a:lnTo>
                  <a:lnTo>
                    <a:pt x="201422" y="715176"/>
                  </a:lnTo>
                  <a:lnTo>
                    <a:pt x="162971" y="691601"/>
                  </a:lnTo>
                  <a:lnTo>
                    <a:pt x="127701" y="663770"/>
                  </a:lnTo>
                  <a:lnTo>
                    <a:pt x="95972" y="632040"/>
                  </a:lnTo>
                  <a:lnTo>
                    <a:pt x="68140" y="596771"/>
                  </a:lnTo>
                  <a:lnTo>
                    <a:pt x="44565" y="558320"/>
                  </a:lnTo>
                  <a:lnTo>
                    <a:pt x="25605" y="517046"/>
                  </a:lnTo>
                  <a:lnTo>
                    <a:pt x="11619" y="473308"/>
                  </a:lnTo>
                  <a:lnTo>
                    <a:pt x="2964" y="427463"/>
                  </a:lnTo>
                  <a:lnTo>
                    <a:pt x="0" y="379871"/>
                  </a:lnTo>
                  <a:lnTo>
                    <a:pt x="2964" y="332278"/>
                  </a:lnTo>
                  <a:lnTo>
                    <a:pt x="11619" y="286434"/>
                  </a:lnTo>
                  <a:lnTo>
                    <a:pt x="25605" y="242696"/>
                  </a:lnTo>
                  <a:lnTo>
                    <a:pt x="44565" y="201422"/>
                  </a:lnTo>
                  <a:lnTo>
                    <a:pt x="68140" y="162971"/>
                  </a:lnTo>
                  <a:lnTo>
                    <a:pt x="95972" y="127701"/>
                  </a:lnTo>
                  <a:lnTo>
                    <a:pt x="127701" y="95972"/>
                  </a:lnTo>
                  <a:lnTo>
                    <a:pt x="162971" y="68140"/>
                  </a:lnTo>
                  <a:lnTo>
                    <a:pt x="201422" y="44565"/>
                  </a:lnTo>
                  <a:lnTo>
                    <a:pt x="242696" y="25605"/>
                  </a:lnTo>
                  <a:lnTo>
                    <a:pt x="286434" y="11619"/>
                  </a:lnTo>
                  <a:lnTo>
                    <a:pt x="332278" y="2964"/>
                  </a:lnTo>
                  <a:lnTo>
                    <a:pt x="379871" y="0"/>
                  </a:lnTo>
                  <a:lnTo>
                    <a:pt x="427463" y="2964"/>
                  </a:lnTo>
                  <a:lnTo>
                    <a:pt x="473308" y="11619"/>
                  </a:lnTo>
                  <a:lnTo>
                    <a:pt x="507431" y="22531"/>
                  </a:lnTo>
                  <a:lnTo>
                    <a:pt x="379871" y="22531"/>
                  </a:lnTo>
                  <a:lnTo>
                    <a:pt x="331445" y="25799"/>
                  </a:lnTo>
                  <a:lnTo>
                    <a:pt x="284981" y="35316"/>
                  </a:lnTo>
                  <a:lnTo>
                    <a:pt x="240906" y="50655"/>
                  </a:lnTo>
                  <a:lnTo>
                    <a:pt x="199649" y="71385"/>
                  </a:lnTo>
                  <a:lnTo>
                    <a:pt x="161640" y="97079"/>
                  </a:lnTo>
                  <a:lnTo>
                    <a:pt x="127307" y="127307"/>
                  </a:lnTo>
                  <a:lnTo>
                    <a:pt x="97079" y="161640"/>
                  </a:lnTo>
                  <a:lnTo>
                    <a:pt x="71385" y="199649"/>
                  </a:lnTo>
                  <a:lnTo>
                    <a:pt x="50655" y="240906"/>
                  </a:lnTo>
                  <a:lnTo>
                    <a:pt x="35316" y="284981"/>
                  </a:lnTo>
                  <a:lnTo>
                    <a:pt x="25799" y="331445"/>
                  </a:lnTo>
                  <a:lnTo>
                    <a:pt x="22531" y="379871"/>
                  </a:lnTo>
                  <a:lnTo>
                    <a:pt x="25799" y="428296"/>
                  </a:lnTo>
                  <a:lnTo>
                    <a:pt x="35316" y="474761"/>
                  </a:lnTo>
                  <a:lnTo>
                    <a:pt x="50655" y="518836"/>
                  </a:lnTo>
                  <a:lnTo>
                    <a:pt x="71385" y="560093"/>
                  </a:lnTo>
                  <a:lnTo>
                    <a:pt x="97079" y="598102"/>
                  </a:lnTo>
                  <a:lnTo>
                    <a:pt x="127307" y="632435"/>
                  </a:lnTo>
                  <a:lnTo>
                    <a:pt x="161640" y="662662"/>
                  </a:lnTo>
                  <a:lnTo>
                    <a:pt x="199649" y="688356"/>
                  </a:lnTo>
                  <a:lnTo>
                    <a:pt x="240906" y="709087"/>
                  </a:lnTo>
                  <a:lnTo>
                    <a:pt x="284981" y="724425"/>
                  </a:lnTo>
                  <a:lnTo>
                    <a:pt x="331445" y="733943"/>
                  </a:lnTo>
                  <a:lnTo>
                    <a:pt x="379871" y="737211"/>
                  </a:lnTo>
                  <a:lnTo>
                    <a:pt x="507431" y="737211"/>
                  </a:lnTo>
                  <a:lnTo>
                    <a:pt x="473308" y="748123"/>
                  </a:lnTo>
                  <a:lnTo>
                    <a:pt x="427463" y="756777"/>
                  </a:lnTo>
                  <a:lnTo>
                    <a:pt x="379871" y="759742"/>
                  </a:lnTo>
                  <a:close/>
                </a:path>
                <a:path w="760095" h="760095">
                  <a:moveTo>
                    <a:pt x="379871" y="22531"/>
                  </a:moveTo>
                  <a:close/>
                </a:path>
                <a:path w="760095" h="760095">
                  <a:moveTo>
                    <a:pt x="507431" y="737211"/>
                  </a:moveTo>
                  <a:lnTo>
                    <a:pt x="379871" y="737211"/>
                  </a:lnTo>
                  <a:lnTo>
                    <a:pt x="428296" y="733943"/>
                  </a:lnTo>
                  <a:lnTo>
                    <a:pt x="474761" y="724425"/>
                  </a:lnTo>
                  <a:lnTo>
                    <a:pt x="518836" y="709087"/>
                  </a:lnTo>
                  <a:lnTo>
                    <a:pt x="560093" y="688356"/>
                  </a:lnTo>
                  <a:lnTo>
                    <a:pt x="598102" y="662662"/>
                  </a:lnTo>
                  <a:lnTo>
                    <a:pt x="632435" y="632435"/>
                  </a:lnTo>
                  <a:lnTo>
                    <a:pt x="662662" y="598102"/>
                  </a:lnTo>
                  <a:lnTo>
                    <a:pt x="688356" y="560093"/>
                  </a:lnTo>
                  <a:lnTo>
                    <a:pt x="709087" y="518836"/>
                  </a:lnTo>
                  <a:lnTo>
                    <a:pt x="724425" y="474761"/>
                  </a:lnTo>
                  <a:lnTo>
                    <a:pt x="733943" y="428296"/>
                  </a:lnTo>
                  <a:lnTo>
                    <a:pt x="737211" y="379871"/>
                  </a:lnTo>
                  <a:lnTo>
                    <a:pt x="733943" y="331445"/>
                  </a:lnTo>
                  <a:lnTo>
                    <a:pt x="724425" y="284981"/>
                  </a:lnTo>
                  <a:lnTo>
                    <a:pt x="709087" y="240906"/>
                  </a:lnTo>
                  <a:lnTo>
                    <a:pt x="688356" y="199649"/>
                  </a:lnTo>
                  <a:lnTo>
                    <a:pt x="662662" y="161640"/>
                  </a:lnTo>
                  <a:lnTo>
                    <a:pt x="632435" y="127307"/>
                  </a:lnTo>
                  <a:lnTo>
                    <a:pt x="598102" y="97079"/>
                  </a:lnTo>
                  <a:lnTo>
                    <a:pt x="560093" y="71385"/>
                  </a:lnTo>
                  <a:lnTo>
                    <a:pt x="518836" y="50655"/>
                  </a:lnTo>
                  <a:lnTo>
                    <a:pt x="474761" y="35316"/>
                  </a:lnTo>
                  <a:lnTo>
                    <a:pt x="428296" y="25799"/>
                  </a:lnTo>
                  <a:lnTo>
                    <a:pt x="379871" y="22531"/>
                  </a:lnTo>
                  <a:lnTo>
                    <a:pt x="507431" y="22531"/>
                  </a:lnTo>
                  <a:lnTo>
                    <a:pt x="558320" y="44565"/>
                  </a:lnTo>
                  <a:lnTo>
                    <a:pt x="596771" y="68140"/>
                  </a:lnTo>
                  <a:lnTo>
                    <a:pt x="632040" y="95972"/>
                  </a:lnTo>
                  <a:lnTo>
                    <a:pt x="663770" y="127701"/>
                  </a:lnTo>
                  <a:lnTo>
                    <a:pt x="691601" y="162971"/>
                  </a:lnTo>
                  <a:lnTo>
                    <a:pt x="715176" y="201422"/>
                  </a:lnTo>
                  <a:lnTo>
                    <a:pt x="734136" y="242696"/>
                  </a:lnTo>
                  <a:lnTo>
                    <a:pt x="748123" y="286434"/>
                  </a:lnTo>
                  <a:lnTo>
                    <a:pt x="756778" y="332278"/>
                  </a:lnTo>
                  <a:lnTo>
                    <a:pt x="759742" y="379871"/>
                  </a:lnTo>
                  <a:lnTo>
                    <a:pt x="756777" y="427463"/>
                  </a:lnTo>
                  <a:lnTo>
                    <a:pt x="748123" y="473308"/>
                  </a:lnTo>
                  <a:lnTo>
                    <a:pt x="734136" y="517046"/>
                  </a:lnTo>
                  <a:lnTo>
                    <a:pt x="715176" y="558320"/>
                  </a:lnTo>
                  <a:lnTo>
                    <a:pt x="691601" y="596771"/>
                  </a:lnTo>
                  <a:lnTo>
                    <a:pt x="663770" y="632040"/>
                  </a:lnTo>
                  <a:lnTo>
                    <a:pt x="632040" y="663770"/>
                  </a:lnTo>
                  <a:lnTo>
                    <a:pt x="596771" y="691601"/>
                  </a:lnTo>
                  <a:lnTo>
                    <a:pt x="558320" y="715176"/>
                  </a:lnTo>
                  <a:lnTo>
                    <a:pt x="517046" y="734136"/>
                  </a:lnTo>
                  <a:lnTo>
                    <a:pt x="507431" y="737211"/>
                  </a:lnTo>
                  <a:close/>
                </a:path>
              </a:pathLst>
            </a:custGeom>
            <a:solidFill>
              <a:srgbClr val="F9F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86103" y="6000339"/>
              <a:ext cx="135583" cy="2008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2126887" y="5446638"/>
            <a:ext cx="4797648" cy="3591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00" dirty="0">
              <a:latin typeface="Times New Roman"/>
              <a:cs typeface="Times New Roman"/>
            </a:endParaRPr>
          </a:p>
          <a:p>
            <a:pPr marL="252729">
              <a:lnSpc>
                <a:spcPct val="100000"/>
              </a:lnSpc>
            </a:pPr>
            <a:r>
              <a:rPr sz="2800" b="1" spc="-90" dirty="0">
                <a:solidFill>
                  <a:srgbClr val="F9FBFF"/>
                </a:solidFill>
                <a:latin typeface="Lucida Sans"/>
                <a:cs typeface="Lucida Sans"/>
              </a:rPr>
              <a:t>LABORATORI </a:t>
            </a:r>
            <a:r>
              <a:rPr sz="2800" b="1" spc="-114" dirty="0">
                <a:solidFill>
                  <a:srgbClr val="F9FBFF"/>
                </a:solidFill>
                <a:latin typeface="Lucida Sans"/>
                <a:cs typeface="Lucida Sans"/>
              </a:rPr>
              <a:t>E</a:t>
            </a:r>
            <a:r>
              <a:rPr sz="2800" b="1" spc="-260" dirty="0">
                <a:solidFill>
                  <a:srgbClr val="F9FBFF"/>
                </a:solidFill>
                <a:latin typeface="Lucida Sans"/>
                <a:cs typeface="Lucida Sans"/>
              </a:rPr>
              <a:t> </a:t>
            </a:r>
            <a:r>
              <a:rPr sz="2800" b="1" spc="-140" dirty="0">
                <a:solidFill>
                  <a:srgbClr val="F9FBFF"/>
                </a:solidFill>
                <a:latin typeface="Lucida Sans"/>
                <a:cs typeface="Lucida Sans"/>
              </a:rPr>
              <a:t>TABLET</a:t>
            </a:r>
            <a:endParaRPr sz="2800" dirty="0">
              <a:latin typeface="Lucida Sans"/>
              <a:cs typeface="Lucida Sans"/>
            </a:endParaRPr>
          </a:p>
          <a:p>
            <a:pPr marL="542925" marR="1623060">
              <a:lnSpc>
                <a:spcPct val="115100"/>
              </a:lnSpc>
              <a:spcBef>
                <a:spcPts val="1715"/>
              </a:spcBef>
              <a:tabLst>
                <a:tab pos="542925" algn="l"/>
                <a:tab pos="901700" algn="l"/>
                <a:tab pos="1974850" algn="l"/>
                <a:tab pos="3048000" algn="l"/>
                <a:tab pos="4398963" algn="l"/>
              </a:tabLst>
            </a:pPr>
            <a:r>
              <a:rPr sz="1900" spc="45" dirty="0">
                <a:solidFill>
                  <a:srgbClr val="F9FBFF"/>
                </a:solidFill>
                <a:latin typeface="Arial"/>
                <a:cs typeface="Arial"/>
              </a:rPr>
              <a:t>utilizzo </a:t>
            </a:r>
            <a:r>
              <a:rPr sz="1900" spc="55" dirty="0">
                <a:solidFill>
                  <a:srgbClr val="F9FBFF"/>
                </a:solidFill>
                <a:latin typeface="Arial"/>
                <a:cs typeface="Arial"/>
              </a:rPr>
              <a:t>dei </a:t>
            </a:r>
            <a:r>
              <a:rPr sz="1900" spc="80" dirty="0" err="1">
                <a:solidFill>
                  <a:srgbClr val="F9FBFF"/>
                </a:solidFill>
                <a:latin typeface="Arial"/>
                <a:cs typeface="Arial"/>
              </a:rPr>
              <a:t>laboratori</a:t>
            </a:r>
            <a:r>
              <a:rPr sz="1900" spc="-270" dirty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r>
              <a:rPr lang="it-IT" sz="1900" spc="45" dirty="0">
                <a:solidFill>
                  <a:srgbClr val="F9FBFF"/>
                </a:solidFill>
                <a:latin typeface="Arial"/>
                <a:cs typeface="Arial"/>
              </a:rPr>
              <a:t>n</a:t>
            </a:r>
            <a:r>
              <a:rPr lang="it-IT" sz="1900" spc="45" dirty="0" smtClean="0">
                <a:solidFill>
                  <a:srgbClr val="F9FBFF"/>
                </a:solidFill>
                <a:latin typeface="Arial"/>
                <a:cs typeface="Arial"/>
              </a:rPr>
              <a:t>el rispetto </a:t>
            </a:r>
            <a:r>
              <a:rPr lang="it-IT" sz="1900" spc="45" dirty="0" err="1" smtClean="0">
                <a:solidFill>
                  <a:srgbClr val="F9FBFF"/>
                </a:solidFill>
                <a:latin typeface="Arial"/>
                <a:cs typeface="Arial"/>
              </a:rPr>
              <a:t>delleregole</a:t>
            </a:r>
            <a:r>
              <a:rPr sz="1900" spc="80" dirty="0" smtClean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endParaRPr lang="it-IT" sz="1900" spc="80" dirty="0" smtClean="0">
              <a:solidFill>
                <a:srgbClr val="F9FBFF"/>
              </a:solidFill>
              <a:latin typeface="Arial"/>
              <a:cs typeface="Arial"/>
            </a:endParaRPr>
          </a:p>
          <a:p>
            <a:pPr marL="542925" marR="1623060">
              <a:lnSpc>
                <a:spcPct val="115100"/>
              </a:lnSpc>
              <a:spcBef>
                <a:spcPts val="1715"/>
              </a:spcBef>
              <a:tabLst>
                <a:tab pos="901700" algn="l"/>
                <a:tab pos="1974850" algn="l"/>
                <a:tab pos="3048000" algn="l"/>
                <a:tab pos="4664075" algn="l"/>
              </a:tabLst>
            </a:pPr>
            <a:r>
              <a:rPr lang="it-IT" sz="1900" spc="45" dirty="0" smtClean="0">
                <a:solidFill>
                  <a:srgbClr val="F9FBFF"/>
                </a:solidFill>
                <a:latin typeface="Arial"/>
                <a:cs typeface="Arial"/>
              </a:rPr>
              <a:t>u</a:t>
            </a:r>
            <a:r>
              <a:rPr sz="1900" spc="45" dirty="0" err="1" smtClean="0">
                <a:solidFill>
                  <a:srgbClr val="F9FBFF"/>
                </a:solidFill>
                <a:latin typeface="Arial"/>
                <a:cs typeface="Arial"/>
              </a:rPr>
              <a:t>tilizzo</a:t>
            </a:r>
            <a:r>
              <a:rPr sz="1900" spc="45" dirty="0" smtClean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F9FBFF"/>
                </a:solidFill>
                <a:latin typeface="Arial"/>
                <a:cs typeface="Arial"/>
              </a:rPr>
              <a:t>del</a:t>
            </a:r>
            <a:r>
              <a:rPr sz="1900" spc="-125" dirty="0">
                <a:solidFill>
                  <a:srgbClr val="F9FBFF"/>
                </a:solidFill>
                <a:latin typeface="Arial"/>
                <a:cs typeface="Arial"/>
              </a:rPr>
              <a:t> </a:t>
            </a:r>
            <a:r>
              <a:rPr lang="it-IT" sz="1900" spc="-125" dirty="0" smtClean="0">
                <a:solidFill>
                  <a:srgbClr val="F9FBFF"/>
                </a:solidFill>
                <a:latin typeface="Arial"/>
                <a:cs typeface="Arial"/>
              </a:rPr>
              <a:t>metodo </a:t>
            </a:r>
            <a:r>
              <a:rPr lang="it-IT" sz="1900" spc="70" dirty="0" err="1" smtClean="0">
                <a:solidFill>
                  <a:srgbClr val="F9FBFF"/>
                </a:solidFill>
                <a:latin typeface="Arial"/>
                <a:cs typeface="Arial"/>
              </a:rPr>
              <a:t>byod</a:t>
            </a:r>
            <a:endParaRPr sz="1900" dirty="0">
              <a:latin typeface="Arial"/>
              <a:cs typeface="Arial"/>
            </a:endParaRPr>
          </a:p>
          <a:p>
            <a:pPr marL="662305">
              <a:lnSpc>
                <a:spcPct val="100000"/>
              </a:lnSpc>
              <a:spcBef>
                <a:spcPts val="345"/>
              </a:spcBef>
            </a:pPr>
            <a:endParaRPr sz="1900" dirty="0">
              <a:latin typeface="Arial"/>
              <a:cs typeface="Arial"/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xmlns="" id="{FCA6E581-20F8-8343-9A92-360E117B49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5" y="5324987"/>
            <a:ext cx="6435483" cy="4053302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xmlns="" id="{F66DEA13-501E-304B-BAD5-810271693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3937" y="335243"/>
            <a:ext cx="3517601" cy="4710991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xmlns="" id="{29AF26DD-9C52-3042-BEFA-B4795ADAE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561" y="2654467"/>
            <a:ext cx="3149276" cy="2267367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5"/>
          </p:nvPr>
        </p:nvSpPr>
        <p:spPr>
          <a:xfrm>
            <a:off x="7653315" y="9524307"/>
            <a:ext cx="9707880" cy="514350"/>
          </a:xfrm>
        </p:spPr>
        <p:txBody>
          <a:bodyPr/>
          <a:lstStyle/>
          <a:p>
            <a:r>
              <a:rPr lang="it-IT" dirty="0" smtClean="0"/>
              <a:t>LICEO CLASSICO «T.TASSO» - SALERNO – PONTECAGNANO FAIANO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9246235"/>
          </a:xfrm>
          <a:custGeom>
            <a:avLst/>
            <a:gdLst/>
            <a:ahLst/>
            <a:cxnLst/>
            <a:rect l="l" t="t" r="r" b="b"/>
            <a:pathLst>
              <a:path w="18288000" h="9246235">
                <a:moveTo>
                  <a:pt x="0" y="9245625"/>
                </a:moveTo>
                <a:lnTo>
                  <a:pt x="18287998" y="9245625"/>
                </a:lnTo>
                <a:lnTo>
                  <a:pt x="18287998" y="0"/>
                </a:lnTo>
                <a:lnTo>
                  <a:pt x="0" y="0"/>
                </a:lnTo>
                <a:lnTo>
                  <a:pt x="0" y="9245625"/>
                </a:lnTo>
                <a:close/>
              </a:path>
            </a:pathLst>
          </a:custGeom>
          <a:solidFill>
            <a:srgbClr val="F9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022199"/>
            <a:ext cx="1847850" cy="161925"/>
          </a:xfrm>
          <a:custGeom>
            <a:avLst/>
            <a:gdLst/>
            <a:ahLst/>
            <a:cxnLst/>
            <a:rect l="l" t="t" r="r" b="b"/>
            <a:pathLst>
              <a:path w="1847850" h="161925">
                <a:moveTo>
                  <a:pt x="1847849" y="161924"/>
                </a:moveTo>
                <a:lnTo>
                  <a:pt x="0" y="161924"/>
                </a:lnTo>
                <a:lnTo>
                  <a:pt x="0" y="0"/>
                </a:lnTo>
                <a:lnTo>
                  <a:pt x="1847849" y="0"/>
                </a:lnTo>
                <a:lnTo>
                  <a:pt x="1847849" y="16192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6000" y="3548512"/>
            <a:ext cx="3223260" cy="29350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45" dirty="0">
                <a:solidFill>
                  <a:srgbClr val="263754"/>
                </a:solidFill>
                <a:latin typeface="Arial"/>
                <a:cs typeface="Arial"/>
              </a:rPr>
              <a:t>DIARIO </a:t>
            </a:r>
            <a:r>
              <a:rPr sz="2750" spc="-295" dirty="0">
                <a:solidFill>
                  <a:srgbClr val="263754"/>
                </a:solidFill>
                <a:latin typeface="Arial"/>
                <a:cs typeface="Arial"/>
              </a:rPr>
              <a:t>E</a:t>
            </a:r>
            <a:r>
              <a:rPr sz="2750" spc="-114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750" spc="-175" dirty="0">
                <a:solidFill>
                  <a:srgbClr val="263754"/>
                </a:solidFill>
                <a:latin typeface="Arial"/>
                <a:cs typeface="Arial"/>
              </a:rPr>
              <a:t>REGISTRO</a:t>
            </a:r>
            <a:endParaRPr sz="2750" dirty="0">
              <a:latin typeface="Arial"/>
              <a:cs typeface="Arial"/>
            </a:endParaRPr>
          </a:p>
          <a:p>
            <a:pPr marL="12700" marR="17145">
              <a:lnSpc>
                <a:spcPct val="116500"/>
              </a:lnSpc>
              <a:spcBef>
                <a:spcPts val="1185"/>
              </a:spcBef>
            </a:pPr>
            <a:r>
              <a:rPr sz="2200" spc="65" dirty="0">
                <a:solidFill>
                  <a:srgbClr val="263754"/>
                </a:solidFill>
                <a:latin typeface="Arial"/>
                <a:cs typeface="Arial"/>
              </a:rPr>
              <a:t>Tutte </a:t>
            </a:r>
            <a:r>
              <a:rPr sz="2200" spc="35" dirty="0">
                <a:solidFill>
                  <a:srgbClr val="263754"/>
                </a:solidFill>
                <a:latin typeface="Arial"/>
                <a:cs typeface="Arial"/>
              </a:rPr>
              <a:t>le </a:t>
            </a:r>
            <a:r>
              <a:rPr sz="2200" spc="60" dirty="0">
                <a:solidFill>
                  <a:srgbClr val="263754"/>
                </a:solidFill>
                <a:latin typeface="Arial"/>
                <a:cs typeface="Arial"/>
              </a:rPr>
              <a:t>comunicazioni  saranno </a:t>
            </a:r>
            <a:r>
              <a:rPr sz="2200" spc="75" dirty="0">
                <a:solidFill>
                  <a:srgbClr val="263754"/>
                </a:solidFill>
                <a:latin typeface="Arial"/>
                <a:cs typeface="Arial"/>
              </a:rPr>
              <a:t>disponibili </a:t>
            </a:r>
            <a:r>
              <a:rPr sz="2200" spc="95" dirty="0">
                <a:solidFill>
                  <a:srgbClr val="263754"/>
                </a:solidFill>
                <a:latin typeface="Arial"/>
                <a:cs typeface="Arial"/>
              </a:rPr>
              <a:t>in  </a:t>
            </a:r>
            <a:r>
              <a:rPr sz="2200" spc="120" dirty="0">
                <a:solidFill>
                  <a:srgbClr val="263754"/>
                </a:solidFill>
                <a:latin typeface="Arial"/>
                <a:cs typeface="Arial"/>
              </a:rPr>
              <a:t>tempo </a:t>
            </a:r>
            <a:r>
              <a:rPr sz="2200" spc="45" dirty="0">
                <a:solidFill>
                  <a:srgbClr val="263754"/>
                </a:solidFill>
                <a:latin typeface="Arial"/>
                <a:cs typeface="Arial"/>
              </a:rPr>
              <a:t>reale </a:t>
            </a:r>
            <a:r>
              <a:rPr sz="2200" spc="40" dirty="0">
                <a:solidFill>
                  <a:srgbClr val="263754"/>
                </a:solidFill>
                <a:latin typeface="Arial"/>
                <a:cs typeface="Arial"/>
              </a:rPr>
              <a:t>sul</a:t>
            </a:r>
            <a:r>
              <a:rPr sz="2200" spc="-33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263754"/>
                </a:solidFill>
                <a:latin typeface="Arial"/>
                <a:cs typeface="Arial"/>
              </a:rPr>
              <a:t>registro.  </a:t>
            </a:r>
            <a:r>
              <a:rPr sz="2200" spc="5" dirty="0">
                <a:solidFill>
                  <a:srgbClr val="263754"/>
                </a:solidFill>
                <a:latin typeface="Arial"/>
                <a:cs typeface="Arial"/>
              </a:rPr>
              <a:t>Per </a:t>
            </a:r>
            <a:r>
              <a:rPr sz="2200" spc="35" dirty="0">
                <a:solidFill>
                  <a:srgbClr val="263754"/>
                </a:solidFill>
                <a:latin typeface="Arial"/>
                <a:cs typeface="Arial"/>
              </a:rPr>
              <a:t>le </a:t>
            </a:r>
            <a:r>
              <a:rPr sz="2200" spc="50" dirty="0">
                <a:solidFill>
                  <a:srgbClr val="263754"/>
                </a:solidFill>
                <a:latin typeface="Arial"/>
                <a:cs typeface="Arial"/>
              </a:rPr>
              <a:t>giustificazioni </a:t>
            </a:r>
            <a:r>
              <a:rPr sz="2200" spc="5" dirty="0">
                <a:solidFill>
                  <a:srgbClr val="263754"/>
                </a:solidFill>
                <a:latin typeface="Arial"/>
                <a:cs typeface="Arial"/>
              </a:rPr>
              <a:t>si  </a:t>
            </a:r>
            <a:r>
              <a:rPr sz="2200" spc="55" dirty="0">
                <a:solidFill>
                  <a:srgbClr val="263754"/>
                </a:solidFill>
                <a:latin typeface="Arial"/>
                <a:cs typeface="Arial"/>
              </a:rPr>
              <a:t>raccomanda </a:t>
            </a:r>
            <a:r>
              <a:rPr sz="2200" spc="60" dirty="0">
                <a:solidFill>
                  <a:srgbClr val="263754"/>
                </a:solidFill>
                <a:latin typeface="Arial"/>
                <a:cs typeface="Arial"/>
              </a:rPr>
              <a:t>l'uso del </a:t>
            </a:r>
            <a:r>
              <a:rPr lang="it-IT" sz="2200" spc="60" dirty="0">
                <a:solidFill>
                  <a:srgbClr val="263754"/>
                </a:solidFill>
                <a:latin typeface="Arial"/>
                <a:cs typeface="Arial"/>
              </a:rPr>
              <a:t>registro elettronico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38445" y="3022199"/>
            <a:ext cx="1847850" cy="161925"/>
          </a:xfrm>
          <a:custGeom>
            <a:avLst/>
            <a:gdLst/>
            <a:ahLst/>
            <a:cxnLst/>
            <a:rect l="l" t="t" r="r" b="b"/>
            <a:pathLst>
              <a:path w="1847850" h="161925">
                <a:moveTo>
                  <a:pt x="1847849" y="161924"/>
                </a:moveTo>
                <a:lnTo>
                  <a:pt x="0" y="161924"/>
                </a:lnTo>
                <a:lnTo>
                  <a:pt x="0" y="0"/>
                </a:lnTo>
                <a:lnTo>
                  <a:pt x="1847849" y="0"/>
                </a:lnTo>
                <a:lnTo>
                  <a:pt x="1847849" y="16192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5745" y="3548512"/>
            <a:ext cx="3487420" cy="45544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5" dirty="0">
                <a:solidFill>
                  <a:srgbClr val="263754"/>
                </a:solidFill>
                <a:latin typeface="Arial"/>
                <a:cs typeface="Arial"/>
              </a:rPr>
              <a:t>MOBILITÀ</a:t>
            </a:r>
            <a:endParaRPr sz="2750" dirty="0">
              <a:latin typeface="Arial"/>
              <a:cs typeface="Arial"/>
            </a:endParaRPr>
          </a:p>
          <a:p>
            <a:pPr marL="12700" marR="5080">
              <a:lnSpc>
                <a:spcPct val="116500"/>
              </a:lnSpc>
              <a:spcBef>
                <a:spcPts val="1185"/>
              </a:spcBef>
              <a:tabLst>
                <a:tab pos="2071370" algn="l"/>
              </a:tabLst>
            </a:pPr>
            <a:r>
              <a:rPr sz="2200" spc="-100" dirty="0">
                <a:solidFill>
                  <a:srgbClr val="263754"/>
                </a:solidFill>
                <a:latin typeface="Arial"/>
                <a:cs typeface="Arial"/>
              </a:rPr>
              <a:t>Si</a:t>
            </a:r>
            <a:r>
              <a:rPr sz="2200" spc="-3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263754"/>
                </a:solidFill>
                <a:latin typeface="Arial"/>
                <a:cs typeface="Arial"/>
              </a:rPr>
              <a:t>raccomanda	</a:t>
            </a:r>
            <a:r>
              <a:rPr sz="2200" spc="90" dirty="0">
                <a:solidFill>
                  <a:srgbClr val="263754"/>
                </a:solidFill>
                <a:latin typeface="Arial"/>
                <a:cs typeface="Arial"/>
              </a:rPr>
              <a:t>di </a:t>
            </a:r>
            <a:r>
              <a:rPr sz="2200" spc="114" dirty="0">
                <a:solidFill>
                  <a:srgbClr val="263754"/>
                </a:solidFill>
                <a:latin typeface="Arial"/>
                <a:cs typeface="Arial"/>
              </a:rPr>
              <a:t>non  </a:t>
            </a:r>
            <a:r>
              <a:rPr sz="2200" spc="45" dirty="0">
                <a:solidFill>
                  <a:srgbClr val="263754"/>
                </a:solidFill>
                <a:latin typeface="Arial"/>
                <a:cs typeface="Arial"/>
              </a:rPr>
              <a:t>creare </a:t>
            </a:r>
            <a:r>
              <a:rPr sz="2200" spc="70" dirty="0">
                <a:solidFill>
                  <a:srgbClr val="263754"/>
                </a:solidFill>
                <a:latin typeface="Arial"/>
                <a:cs typeface="Arial"/>
              </a:rPr>
              <a:t>assembramenti  </a:t>
            </a:r>
            <a:r>
              <a:rPr sz="2200" spc="40" dirty="0">
                <a:solidFill>
                  <a:srgbClr val="263754"/>
                </a:solidFill>
                <a:latin typeface="Arial"/>
                <a:cs typeface="Arial"/>
              </a:rPr>
              <a:t>all'ingresso </a:t>
            </a:r>
            <a:r>
              <a:rPr sz="2200" spc="50" dirty="0">
                <a:solidFill>
                  <a:srgbClr val="263754"/>
                </a:solidFill>
                <a:latin typeface="Arial"/>
                <a:cs typeface="Arial"/>
              </a:rPr>
              <a:t>della </a:t>
            </a:r>
            <a:r>
              <a:rPr sz="2200" spc="25" dirty="0">
                <a:solidFill>
                  <a:srgbClr val="263754"/>
                </a:solidFill>
                <a:latin typeface="Arial"/>
                <a:cs typeface="Arial"/>
              </a:rPr>
              <a:t>scuola  </a:t>
            </a:r>
            <a:r>
              <a:rPr sz="2200" spc="50" dirty="0">
                <a:solidFill>
                  <a:srgbClr val="263754"/>
                </a:solidFill>
                <a:latin typeface="Arial"/>
                <a:cs typeface="Arial"/>
              </a:rPr>
              <a:t>sostenendo, </a:t>
            </a:r>
            <a:r>
              <a:rPr sz="2200" spc="35" dirty="0">
                <a:solidFill>
                  <a:srgbClr val="263754"/>
                </a:solidFill>
                <a:latin typeface="Arial"/>
                <a:cs typeface="Arial"/>
              </a:rPr>
              <a:t>ove </a:t>
            </a:r>
            <a:r>
              <a:rPr sz="2200" spc="30" dirty="0">
                <a:solidFill>
                  <a:srgbClr val="263754"/>
                </a:solidFill>
                <a:latin typeface="Arial"/>
                <a:cs typeface="Arial"/>
              </a:rPr>
              <a:t>possbile,  </a:t>
            </a:r>
            <a:r>
              <a:rPr sz="2200" spc="80" dirty="0">
                <a:solidFill>
                  <a:srgbClr val="263754"/>
                </a:solidFill>
                <a:latin typeface="Arial"/>
                <a:cs typeface="Arial"/>
              </a:rPr>
              <a:t>una </a:t>
            </a:r>
            <a:r>
              <a:rPr sz="2200" spc="40" dirty="0">
                <a:solidFill>
                  <a:srgbClr val="263754"/>
                </a:solidFill>
                <a:latin typeface="Arial"/>
                <a:cs typeface="Arial"/>
              </a:rPr>
              <a:t>diversa </a:t>
            </a:r>
            <a:r>
              <a:rPr sz="2200" spc="95" dirty="0">
                <a:solidFill>
                  <a:srgbClr val="263754"/>
                </a:solidFill>
                <a:latin typeface="Arial"/>
                <a:cs typeface="Arial"/>
              </a:rPr>
              <a:t>mobilità </a:t>
            </a:r>
            <a:r>
              <a:rPr sz="2200" spc="20" dirty="0">
                <a:solidFill>
                  <a:srgbClr val="263754"/>
                </a:solidFill>
                <a:latin typeface="Arial"/>
                <a:cs typeface="Arial"/>
              </a:rPr>
              <a:t>(uso  </a:t>
            </a:r>
            <a:r>
              <a:rPr sz="2200" spc="50" dirty="0">
                <a:solidFill>
                  <a:srgbClr val="263754"/>
                </a:solidFill>
                <a:latin typeface="Arial"/>
                <a:cs typeface="Arial"/>
              </a:rPr>
              <a:t>delle bicilette, </a:t>
            </a:r>
            <a:r>
              <a:rPr sz="2200" spc="95" dirty="0">
                <a:solidFill>
                  <a:srgbClr val="263754"/>
                </a:solidFill>
                <a:latin typeface="Arial"/>
                <a:cs typeface="Arial"/>
              </a:rPr>
              <a:t>trasporti  </a:t>
            </a:r>
            <a:r>
              <a:rPr sz="2200" spc="60" dirty="0">
                <a:solidFill>
                  <a:srgbClr val="263754"/>
                </a:solidFill>
                <a:latin typeface="Arial"/>
                <a:cs typeface="Arial"/>
              </a:rPr>
              <a:t>pubblici, </a:t>
            </a:r>
            <a:r>
              <a:rPr sz="2200" spc="30" dirty="0">
                <a:solidFill>
                  <a:srgbClr val="263754"/>
                </a:solidFill>
                <a:latin typeface="Arial"/>
                <a:cs typeface="Arial"/>
              </a:rPr>
              <a:t>car </a:t>
            </a:r>
            <a:r>
              <a:rPr sz="2200" spc="55" dirty="0">
                <a:solidFill>
                  <a:srgbClr val="263754"/>
                </a:solidFill>
                <a:latin typeface="Arial"/>
                <a:cs typeface="Arial"/>
              </a:rPr>
              <a:t>sharing </a:t>
            </a:r>
            <a:r>
              <a:rPr sz="2200" spc="105" dirty="0">
                <a:solidFill>
                  <a:srgbClr val="263754"/>
                </a:solidFill>
                <a:latin typeface="Arial"/>
                <a:cs typeface="Arial"/>
              </a:rPr>
              <a:t>tra  </a:t>
            </a:r>
            <a:r>
              <a:rPr sz="2200" spc="45" dirty="0">
                <a:solidFill>
                  <a:srgbClr val="263754"/>
                </a:solidFill>
                <a:latin typeface="Arial"/>
                <a:cs typeface="Arial"/>
              </a:rPr>
              <a:t>famiglie.. </a:t>
            </a:r>
            <a:r>
              <a:rPr sz="2200" spc="-85" dirty="0">
                <a:solidFill>
                  <a:srgbClr val="263754"/>
                </a:solidFill>
                <a:latin typeface="Arial"/>
                <a:cs typeface="Arial"/>
              </a:rPr>
              <a:t>) </a:t>
            </a:r>
            <a:r>
              <a:rPr sz="2200" spc="70" dirty="0">
                <a:solidFill>
                  <a:srgbClr val="263754"/>
                </a:solidFill>
                <a:latin typeface="Arial"/>
                <a:cs typeface="Arial"/>
              </a:rPr>
              <a:t>evitando </a:t>
            </a:r>
            <a:r>
              <a:rPr sz="2200" spc="90" dirty="0">
                <a:solidFill>
                  <a:srgbClr val="263754"/>
                </a:solidFill>
                <a:latin typeface="Arial"/>
                <a:cs typeface="Arial"/>
              </a:rPr>
              <a:t>di  </a:t>
            </a:r>
            <a:r>
              <a:rPr sz="2200" spc="45" dirty="0">
                <a:solidFill>
                  <a:srgbClr val="263754"/>
                </a:solidFill>
                <a:latin typeface="Arial"/>
                <a:cs typeface="Arial"/>
              </a:rPr>
              <a:t>accompagnare </a:t>
            </a:r>
            <a:r>
              <a:rPr sz="2200" spc="65" dirty="0">
                <a:solidFill>
                  <a:srgbClr val="263754"/>
                </a:solidFill>
                <a:latin typeface="Arial"/>
                <a:cs typeface="Arial"/>
              </a:rPr>
              <a:t>i </a:t>
            </a:r>
            <a:r>
              <a:rPr sz="2200" spc="5" dirty="0" err="1">
                <a:solidFill>
                  <a:srgbClr val="263754"/>
                </a:solidFill>
                <a:latin typeface="Arial"/>
                <a:cs typeface="Arial"/>
              </a:rPr>
              <a:t>ragazzi</a:t>
            </a:r>
            <a:r>
              <a:rPr sz="2200" spc="-28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105" dirty="0" smtClean="0">
                <a:solidFill>
                  <a:srgbClr val="263754"/>
                </a:solidFill>
                <a:latin typeface="Arial"/>
                <a:cs typeface="Arial"/>
              </a:rPr>
              <a:t>fin</a:t>
            </a:r>
            <a:r>
              <a:rPr lang="it-IT" sz="2200" spc="105" dirty="0" smtClean="0">
                <a:solidFill>
                  <a:srgbClr val="263754"/>
                </a:solidFill>
                <a:latin typeface="Arial"/>
                <a:cs typeface="Arial"/>
              </a:rPr>
              <a:t>o all’ingresso</a:t>
            </a:r>
            <a:r>
              <a:rPr sz="2200" spc="105" dirty="0" smtClean="0">
                <a:solidFill>
                  <a:srgbClr val="263754"/>
                </a:solidFill>
                <a:latin typeface="Arial"/>
                <a:cs typeface="Arial"/>
              </a:rPr>
              <a:t>  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14062" y="1709804"/>
            <a:ext cx="1847850" cy="161925"/>
          </a:xfrm>
          <a:custGeom>
            <a:avLst/>
            <a:gdLst/>
            <a:ahLst/>
            <a:cxnLst/>
            <a:rect l="l" t="t" r="r" b="b"/>
            <a:pathLst>
              <a:path w="1847850" h="161925">
                <a:moveTo>
                  <a:pt x="1847849" y="161924"/>
                </a:moveTo>
                <a:lnTo>
                  <a:pt x="0" y="161924"/>
                </a:lnTo>
                <a:lnTo>
                  <a:pt x="0" y="0"/>
                </a:lnTo>
                <a:lnTo>
                  <a:pt x="1847849" y="0"/>
                </a:lnTo>
                <a:lnTo>
                  <a:pt x="1847849" y="16192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76740" y="2162741"/>
            <a:ext cx="3596640" cy="6517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40" dirty="0">
                <a:solidFill>
                  <a:srgbClr val="263754"/>
                </a:solidFill>
                <a:latin typeface="Arial"/>
                <a:cs typeface="Arial"/>
              </a:rPr>
              <a:t>RESPONSABILITÀ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16500"/>
              </a:lnSpc>
              <a:spcBef>
                <a:spcPts val="1250"/>
              </a:spcBef>
            </a:pPr>
            <a:r>
              <a:rPr sz="2200" spc="40" dirty="0">
                <a:solidFill>
                  <a:srgbClr val="263754"/>
                </a:solidFill>
                <a:latin typeface="Arial"/>
                <a:cs typeface="Arial"/>
              </a:rPr>
              <a:t>Rispettare </a:t>
            </a:r>
            <a:r>
              <a:rPr sz="2200" spc="35" dirty="0">
                <a:solidFill>
                  <a:srgbClr val="263754"/>
                </a:solidFill>
                <a:latin typeface="Arial"/>
                <a:cs typeface="Arial"/>
              </a:rPr>
              <a:t>le </a:t>
            </a:r>
            <a:r>
              <a:rPr sz="2200" spc="50" dirty="0">
                <a:solidFill>
                  <a:srgbClr val="263754"/>
                </a:solidFill>
                <a:latin typeface="Arial"/>
                <a:cs typeface="Arial"/>
              </a:rPr>
              <a:t>regole </a:t>
            </a:r>
            <a:r>
              <a:rPr sz="2200" spc="60" dirty="0">
                <a:solidFill>
                  <a:srgbClr val="263754"/>
                </a:solidFill>
                <a:latin typeface="Arial"/>
                <a:cs typeface="Arial"/>
              </a:rPr>
              <a:t>del  </a:t>
            </a:r>
            <a:r>
              <a:rPr sz="2200" spc="70" dirty="0">
                <a:solidFill>
                  <a:srgbClr val="263754"/>
                </a:solidFill>
                <a:latin typeface="Arial"/>
                <a:cs typeface="Arial"/>
              </a:rPr>
              <a:t>distanziamento </a:t>
            </a:r>
            <a:r>
              <a:rPr sz="2200" spc="5" dirty="0">
                <a:solidFill>
                  <a:srgbClr val="263754"/>
                </a:solidFill>
                <a:latin typeface="Arial"/>
                <a:cs typeface="Arial"/>
              </a:rPr>
              <a:t>sociale,  </a:t>
            </a:r>
            <a:r>
              <a:rPr sz="2200" spc="50" dirty="0">
                <a:solidFill>
                  <a:srgbClr val="263754"/>
                </a:solidFill>
                <a:latin typeface="Arial"/>
                <a:cs typeface="Arial"/>
              </a:rPr>
              <a:t>indossare </a:t>
            </a:r>
            <a:r>
              <a:rPr sz="2200" spc="65" dirty="0">
                <a:solidFill>
                  <a:srgbClr val="263754"/>
                </a:solidFill>
                <a:latin typeface="Arial"/>
                <a:cs typeface="Arial"/>
              </a:rPr>
              <a:t>i </a:t>
            </a:r>
            <a:r>
              <a:rPr sz="2200" spc="-55" dirty="0">
                <a:solidFill>
                  <a:srgbClr val="263754"/>
                </a:solidFill>
                <a:latin typeface="Arial"/>
                <a:cs typeface="Arial"/>
              </a:rPr>
              <a:t>DPI, </a:t>
            </a:r>
            <a:r>
              <a:rPr sz="2200" spc="25" dirty="0">
                <a:solidFill>
                  <a:srgbClr val="263754"/>
                </a:solidFill>
                <a:latin typeface="Arial"/>
                <a:cs typeface="Arial"/>
              </a:rPr>
              <a:t>igienizzare  </a:t>
            </a:r>
            <a:r>
              <a:rPr sz="2200" spc="10" dirty="0">
                <a:solidFill>
                  <a:srgbClr val="263754"/>
                </a:solidFill>
                <a:latin typeface="Arial"/>
                <a:cs typeface="Arial"/>
              </a:rPr>
              <a:t>spesso </a:t>
            </a:r>
            <a:r>
              <a:rPr sz="2200" spc="35" dirty="0">
                <a:solidFill>
                  <a:srgbClr val="263754"/>
                </a:solidFill>
                <a:latin typeface="Arial"/>
                <a:cs typeface="Arial"/>
              </a:rPr>
              <a:t>le </a:t>
            </a:r>
            <a:r>
              <a:rPr sz="2200" spc="60" dirty="0">
                <a:solidFill>
                  <a:srgbClr val="263754"/>
                </a:solidFill>
                <a:latin typeface="Arial"/>
                <a:cs typeface="Arial"/>
              </a:rPr>
              <a:t>mani, </a:t>
            </a:r>
            <a:r>
              <a:rPr sz="2200" spc="114" dirty="0">
                <a:solidFill>
                  <a:srgbClr val="263754"/>
                </a:solidFill>
                <a:latin typeface="Arial"/>
                <a:cs typeface="Arial"/>
              </a:rPr>
              <a:t>non </a:t>
            </a:r>
            <a:r>
              <a:rPr sz="2200" spc="45" dirty="0">
                <a:solidFill>
                  <a:srgbClr val="263754"/>
                </a:solidFill>
                <a:latin typeface="Arial"/>
                <a:cs typeface="Arial"/>
              </a:rPr>
              <a:t>creare  </a:t>
            </a:r>
            <a:r>
              <a:rPr sz="2200" spc="60" dirty="0">
                <a:solidFill>
                  <a:srgbClr val="263754"/>
                </a:solidFill>
                <a:latin typeface="Arial"/>
                <a:cs typeface="Arial"/>
              </a:rPr>
              <a:t>assembramenti, </a:t>
            </a:r>
            <a:r>
              <a:rPr sz="2200" spc="114" dirty="0">
                <a:solidFill>
                  <a:srgbClr val="263754"/>
                </a:solidFill>
                <a:latin typeface="Arial"/>
                <a:cs typeface="Arial"/>
              </a:rPr>
              <a:t>non</a:t>
            </a:r>
            <a:r>
              <a:rPr sz="2200" spc="-20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263754"/>
                </a:solidFill>
                <a:latin typeface="Arial"/>
                <a:cs typeface="Arial"/>
              </a:rPr>
              <a:t>venire  </a:t>
            </a:r>
            <a:r>
              <a:rPr sz="2200" dirty="0">
                <a:solidFill>
                  <a:srgbClr val="263754"/>
                </a:solidFill>
                <a:latin typeface="Arial"/>
                <a:cs typeface="Arial"/>
              </a:rPr>
              <a:t>a </a:t>
            </a:r>
            <a:r>
              <a:rPr sz="2200" spc="25" dirty="0">
                <a:solidFill>
                  <a:srgbClr val="263754"/>
                </a:solidFill>
                <a:latin typeface="Arial"/>
                <a:cs typeface="Arial"/>
              </a:rPr>
              <a:t>scuola </a:t>
            </a:r>
            <a:r>
              <a:rPr sz="2200" spc="55" dirty="0">
                <a:solidFill>
                  <a:srgbClr val="263754"/>
                </a:solidFill>
                <a:latin typeface="Arial"/>
                <a:cs typeface="Arial"/>
              </a:rPr>
              <a:t>con </a:t>
            </a:r>
            <a:r>
              <a:rPr sz="2200" spc="100" dirty="0">
                <a:solidFill>
                  <a:srgbClr val="263754"/>
                </a:solidFill>
                <a:latin typeface="Arial"/>
                <a:cs typeface="Arial"/>
              </a:rPr>
              <a:t>temperatura  </a:t>
            </a:r>
            <a:r>
              <a:rPr sz="2200" spc="75" dirty="0">
                <a:solidFill>
                  <a:srgbClr val="263754"/>
                </a:solidFill>
                <a:latin typeface="Arial"/>
                <a:cs typeface="Arial"/>
              </a:rPr>
              <a:t>superiore </a:t>
            </a:r>
            <a:r>
              <a:rPr sz="2200" dirty="0">
                <a:solidFill>
                  <a:srgbClr val="263754"/>
                </a:solidFill>
                <a:latin typeface="Arial"/>
                <a:cs typeface="Arial"/>
              </a:rPr>
              <a:t>a </a:t>
            </a:r>
            <a:r>
              <a:rPr sz="2200" spc="15" dirty="0">
                <a:solidFill>
                  <a:srgbClr val="263754"/>
                </a:solidFill>
                <a:latin typeface="Arial"/>
                <a:cs typeface="Arial"/>
              </a:rPr>
              <a:t>37,5° </a:t>
            </a:r>
            <a:r>
              <a:rPr sz="2200" spc="105" dirty="0">
                <a:solidFill>
                  <a:srgbClr val="263754"/>
                </a:solidFill>
                <a:latin typeface="Arial"/>
                <a:cs typeface="Arial"/>
              </a:rPr>
              <a:t>o </a:t>
            </a:r>
            <a:r>
              <a:rPr sz="2200" spc="55" dirty="0">
                <a:solidFill>
                  <a:srgbClr val="263754"/>
                </a:solidFill>
                <a:latin typeface="Arial"/>
                <a:cs typeface="Arial"/>
              </a:rPr>
              <a:t>con  </a:t>
            </a:r>
            <a:r>
              <a:rPr sz="2200" spc="95" dirty="0" err="1">
                <a:solidFill>
                  <a:srgbClr val="263754"/>
                </a:solidFill>
                <a:latin typeface="Arial"/>
                <a:cs typeface="Arial"/>
              </a:rPr>
              <a:t>sintomi</a:t>
            </a:r>
            <a:r>
              <a:rPr sz="2200" spc="9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70" dirty="0" err="1">
                <a:solidFill>
                  <a:srgbClr val="263754"/>
                </a:solidFill>
                <a:latin typeface="Arial"/>
                <a:cs typeface="Arial"/>
              </a:rPr>
              <a:t>respiratori</a:t>
            </a:r>
            <a:r>
              <a:rPr lang="it-IT" sz="2200" spc="70" dirty="0">
                <a:solidFill>
                  <a:srgbClr val="263754"/>
                </a:solidFill>
                <a:latin typeface="Arial"/>
                <a:cs typeface="Arial"/>
              </a:rPr>
              <a:t> si possono seguire le lezioni da casa come da scuola grazie alle telecamere direzionali che sono installate in tutte le classi,</a:t>
            </a:r>
            <a:r>
              <a:rPr sz="2200" spc="7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263754"/>
                </a:solidFill>
                <a:latin typeface="Arial"/>
                <a:cs typeface="Arial"/>
              </a:rPr>
              <a:t>rimanere </a:t>
            </a:r>
            <a:r>
              <a:rPr sz="2200" spc="45" dirty="0">
                <a:solidFill>
                  <a:srgbClr val="263754"/>
                </a:solidFill>
                <a:latin typeface="Arial"/>
                <a:cs typeface="Arial"/>
              </a:rPr>
              <a:t>negli </a:t>
            </a:r>
            <a:r>
              <a:rPr sz="2200" spc="10" dirty="0">
                <a:solidFill>
                  <a:srgbClr val="263754"/>
                </a:solidFill>
                <a:latin typeface="Arial"/>
                <a:cs typeface="Arial"/>
              </a:rPr>
              <a:t>spazi  </a:t>
            </a:r>
            <a:r>
              <a:rPr sz="2200" spc="20" dirty="0">
                <a:solidFill>
                  <a:srgbClr val="263754"/>
                </a:solidFill>
                <a:latin typeface="Arial"/>
                <a:cs typeface="Arial"/>
              </a:rPr>
              <a:t>assegnati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1003367"/>
            <a:ext cx="90779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Raccomandazioni</a:t>
            </a:r>
            <a:r>
              <a:rPr spc="-300" dirty="0"/>
              <a:t> </a:t>
            </a:r>
            <a:r>
              <a:rPr spc="-40" dirty="0"/>
              <a:t>particolari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6000" y="2048629"/>
            <a:ext cx="73812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65" dirty="0">
                <a:solidFill>
                  <a:srgbClr val="8AABCA"/>
                </a:solidFill>
                <a:latin typeface="Lucida Sans"/>
                <a:cs typeface="Lucida Sans"/>
              </a:rPr>
              <a:t>PER </a:t>
            </a:r>
            <a:r>
              <a:rPr sz="3200" b="1" spc="15" dirty="0">
                <a:solidFill>
                  <a:srgbClr val="8AABCA"/>
                </a:solidFill>
                <a:latin typeface="Lucida Sans"/>
                <a:cs typeface="Lucida Sans"/>
              </a:rPr>
              <a:t>UNA </a:t>
            </a:r>
            <a:r>
              <a:rPr sz="3200" b="1" spc="-85" dirty="0">
                <a:solidFill>
                  <a:srgbClr val="8AABCA"/>
                </a:solidFill>
                <a:latin typeface="Lucida Sans"/>
                <a:cs typeface="Lucida Sans"/>
              </a:rPr>
              <a:t>COLLABORAZIONE</a:t>
            </a:r>
            <a:r>
              <a:rPr sz="3200" b="1" spc="-550" dirty="0">
                <a:solidFill>
                  <a:srgbClr val="8AABCA"/>
                </a:solidFill>
                <a:latin typeface="Lucida Sans"/>
                <a:cs typeface="Lucida Sans"/>
              </a:rPr>
              <a:t> </a:t>
            </a:r>
            <a:r>
              <a:rPr sz="3200" b="1" spc="-185" dirty="0">
                <a:solidFill>
                  <a:srgbClr val="8AABCA"/>
                </a:solidFill>
                <a:latin typeface="Lucida Sans"/>
                <a:cs typeface="Lucida Sans"/>
              </a:rPr>
              <a:t>FATTIVA</a:t>
            </a:r>
            <a:endParaRPr sz="32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184045" y="864462"/>
            <a:ext cx="988060" cy="2390775"/>
          </a:xfrm>
          <a:custGeom>
            <a:avLst/>
            <a:gdLst/>
            <a:ahLst/>
            <a:cxnLst/>
            <a:rect l="l" t="t" r="r" b="b"/>
            <a:pathLst>
              <a:path w="988059" h="2390775">
                <a:moveTo>
                  <a:pt x="705370" y="211391"/>
                </a:moveTo>
                <a:lnTo>
                  <a:pt x="699782" y="162915"/>
                </a:lnTo>
                <a:lnTo>
                  <a:pt x="683882" y="118414"/>
                </a:lnTo>
                <a:lnTo>
                  <a:pt x="658926" y="79171"/>
                </a:lnTo>
                <a:lnTo>
                  <a:pt x="626173" y="46431"/>
                </a:lnTo>
                <a:lnTo>
                  <a:pt x="586917" y="21475"/>
                </a:lnTo>
                <a:lnTo>
                  <a:pt x="542404" y="5575"/>
                </a:lnTo>
                <a:lnTo>
                  <a:pt x="493915" y="0"/>
                </a:lnTo>
                <a:lnTo>
                  <a:pt x="445452" y="5575"/>
                </a:lnTo>
                <a:lnTo>
                  <a:pt x="400951" y="21475"/>
                </a:lnTo>
                <a:lnTo>
                  <a:pt x="361683" y="46431"/>
                </a:lnTo>
                <a:lnTo>
                  <a:pt x="328942" y="79171"/>
                </a:lnTo>
                <a:lnTo>
                  <a:pt x="303974" y="118414"/>
                </a:lnTo>
                <a:lnTo>
                  <a:pt x="288061" y="162915"/>
                </a:lnTo>
                <a:lnTo>
                  <a:pt x="282473" y="211391"/>
                </a:lnTo>
                <a:lnTo>
                  <a:pt x="288061" y="259867"/>
                </a:lnTo>
                <a:lnTo>
                  <a:pt x="303974" y="304355"/>
                </a:lnTo>
                <a:lnTo>
                  <a:pt x="328942" y="343598"/>
                </a:lnTo>
                <a:lnTo>
                  <a:pt x="361683" y="376339"/>
                </a:lnTo>
                <a:lnTo>
                  <a:pt x="400951" y="401281"/>
                </a:lnTo>
                <a:lnTo>
                  <a:pt x="445452" y="417182"/>
                </a:lnTo>
                <a:lnTo>
                  <a:pt x="493915" y="422770"/>
                </a:lnTo>
                <a:lnTo>
                  <a:pt x="542404" y="417182"/>
                </a:lnTo>
                <a:lnTo>
                  <a:pt x="586917" y="401281"/>
                </a:lnTo>
                <a:lnTo>
                  <a:pt x="626173" y="376339"/>
                </a:lnTo>
                <a:lnTo>
                  <a:pt x="658926" y="343598"/>
                </a:lnTo>
                <a:lnTo>
                  <a:pt x="683882" y="304355"/>
                </a:lnTo>
                <a:lnTo>
                  <a:pt x="699782" y="259867"/>
                </a:lnTo>
                <a:lnTo>
                  <a:pt x="705370" y="211391"/>
                </a:lnTo>
                <a:close/>
              </a:path>
              <a:path w="988059" h="2390775">
                <a:moveTo>
                  <a:pt x="987882" y="750887"/>
                </a:moveTo>
                <a:lnTo>
                  <a:pt x="983869" y="704227"/>
                </a:lnTo>
                <a:lnTo>
                  <a:pt x="972883" y="660514"/>
                </a:lnTo>
                <a:lnTo>
                  <a:pt x="955459" y="619760"/>
                </a:lnTo>
                <a:lnTo>
                  <a:pt x="932180" y="582549"/>
                </a:lnTo>
                <a:lnTo>
                  <a:pt x="903643" y="549465"/>
                </a:lnTo>
                <a:lnTo>
                  <a:pt x="870407" y="521093"/>
                </a:lnTo>
                <a:lnTo>
                  <a:pt x="833056" y="498005"/>
                </a:lnTo>
                <a:lnTo>
                  <a:pt x="792187" y="480796"/>
                </a:lnTo>
                <a:lnTo>
                  <a:pt x="748360" y="470039"/>
                </a:lnTo>
                <a:lnTo>
                  <a:pt x="702183" y="466331"/>
                </a:lnTo>
                <a:lnTo>
                  <a:pt x="285699" y="466331"/>
                </a:lnTo>
                <a:lnTo>
                  <a:pt x="239522" y="470039"/>
                </a:lnTo>
                <a:lnTo>
                  <a:pt x="195694" y="480796"/>
                </a:lnTo>
                <a:lnTo>
                  <a:pt x="154825" y="498005"/>
                </a:lnTo>
                <a:lnTo>
                  <a:pt x="117475" y="521081"/>
                </a:lnTo>
                <a:lnTo>
                  <a:pt x="84239" y="549465"/>
                </a:lnTo>
                <a:lnTo>
                  <a:pt x="55689" y="582549"/>
                </a:lnTo>
                <a:lnTo>
                  <a:pt x="32423" y="619760"/>
                </a:lnTo>
                <a:lnTo>
                  <a:pt x="15011" y="660514"/>
                </a:lnTo>
                <a:lnTo>
                  <a:pt x="4038" y="704227"/>
                </a:lnTo>
                <a:lnTo>
                  <a:pt x="0" y="751154"/>
                </a:lnTo>
                <a:lnTo>
                  <a:pt x="0" y="1310373"/>
                </a:lnTo>
                <a:lnTo>
                  <a:pt x="7175" y="1345831"/>
                </a:lnTo>
                <a:lnTo>
                  <a:pt x="26733" y="1374800"/>
                </a:lnTo>
                <a:lnTo>
                  <a:pt x="55714" y="1394345"/>
                </a:lnTo>
                <a:lnTo>
                  <a:pt x="91160" y="1401508"/>
                </a:lnTo>
                <a:lnTo>
                  <a:pt x="126682" y="1394333"/>
                </a:lnTo>
                <a:lnTo>
                  <a:pt x="155663" y="1374787"/>
                </a:lnTo>
                <a:lnTo>
                  <a:pt x="175209" y="1345819"/>
                </a:lnTo>
                <a:lnTo>
                  <a:pt x="182372" y="1310373"/>
                </a:lnTo>
                <a:lnTo>
                  <a:pt x="182372" y="792276"/>
                </a:lnTo>
                <a:lnTo>
                  <a:pt x="225933" y="792276"/>
                </a:lnTo>
                <a:lnTo>
                  <a:pt x="225933" y="2268194"/>
                </a:lnTo>
                <a:lnTo>
                  <a:pt x="235559" y="2315857"/>
                </a:lnTo>
                <a:lnTo>
                  <a:pt x="261785" y="2354757"/>
                </a:lnTo>
                <a:lnTo>
                  <a:pt x="300685" y="2380983"/>
                </a:lnTo>
                <a:lnTo>
                  <a:pt x="348322" y="2390597"/>
                </a:lnTo>
                <a:lnTo>
                  <a:pt x="395998" y="2380983"/>
                </a:lnTo>
                <a:lnTo>
                  <a:pt x="434911" y="2354757"/>
                </a:lnTo>
                <a:lnTo>
                  <a:pt x="461137" y="2315845"/>
                </a:lnTo>
                <a:lnTo>
                  <a:pt x="470750" y="2268194"/>
                </a:lnTo>
                <a:lnTo>
                  <a:pt x="470750" y="1400746"/>
                </a:lnTo>
                <a:lnTo>
                  <a:pt x="517093" y="1400746"/>
                </a:lnTo>
                <a:lnTo>
                  <a:pt x="517093" y="2268283"/>
                </a:lnTo>
                <a:lnTo>
                  <a:pt x="526707" y="2315946"/>
                </a:lnTo>
                <a:lnTo>
                  <a:pt x="552919" y="2354846"/>
                </a:lnTo>
                <a:lnTo>
                  <a:pt x="591820" y="2381085"/>
                </a:lnTo>
                <a:lnTo>
                  <a:pt x="639483" y="2390698"/>
                </a:lnTo>
                <a:lnTo>
                  <a:pt x="687158" y="2381085"/>
                </a:lnTo>
                <a:lnTo>
                  <a:pt x="726071" y="2354846"/>
                </a:lnTo>
                <a:lnTo>
                  <a:pt x="752297" y="2315946"/>
                </a:lnTo>
                <a:lnTo>
                  <a:pt x="761911" y="2268283"/>
                </a:lnTo>
                <a:lnTo>
                  <a:pt x="761911" y="792314"/>
                </a:lnTo>
                <a:lnTo>
                  <a:pt x="805484" y="792314"/>
                </a:lnTo>
                <a:lnTo>
                  <a:pt x="805484" y="1310411"/>
                </a:lnTo>
                <a:lnTo>
                  <a:pt x="812647" y="1345882"/>
                </a:lnTo>
                <a:lnTo>
                  <a:pt x="832192" y="1374876"/>
                </a:lnTo>
                <a:lnTo>
                  <a:pt x="861187" y="1394421"/>
                </a:lnTo>
                <a:lnTo>
                  <a:pt x="896683" y="1401597"/>
                </a:lnTo>
                <a:lnTo>
                  <a:pt x="932180" y="1394421"/>
                </a:lnTo>
                <a:lnTo>
                  <a:pt x="961148" y="1374863"/>
                </a:lnTo>
                <a:lnTo>
                  <a:pt x="980681" y="1345869"/>
                </a:lnTo>
                <a:lnTo>
                  <a:pt x="987844" y="1310411"/>
                </a:lnTo>
                <a:lnTo>
                  <a:pt x="987844" y="751154"/>
                </a:lnTo>
                <a:lnTo>
                  <a:pt x="987882" y="750887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38182" y="864462"/>
            <a:ext cx="1085215" cy="2390775"/>
          </a:xfrm>
          <a:custGeom>
            <a:avLst/>
            <a:gdLst/>
            <a:ahLst/>
            <a:cxnLst/>
            <a:rect l="l" t="t" r="r" b="b"/>
            <a:pathLst>
              <a:path w="1085215" h="2390775">
                <a:moveTo>
                  <a:pt x="754862" y="211239"/>
                </a:moveTo>
                <a:lnTo>
                  <a:pt x="749287" y="162801"/>
                </a:lnTo>
                <a:lnTo>
                  <a:pt x="733412" y="118338"/>
                </a:lnTo>
                <a:lnTo>
                  <a:pt x="708507" y="79121"/>
                </a:lnTo>
                <a:lnTo>
                  <a:pt x="675830" y="46405"/>
                </a:lnTo>
                <a:lnTo>
                  <a:pt x="636651" y="21463"/>
                </a:lnTo>
                <a:lnTo>
                  <a:pt x="592251" y="5575"/>
                </a:lnTo>
                <a:lnTo>
                  <a:pt x="543877" y="0"/>
                </a:lnTo>
                <a:lnTo>
                  <a:pt x="495515" y="5575"/>
                </a:lnTo>
                <a:lnTo>
                  <a:pt x="451116" y="21463"/>
                </a:lnTo>
                <a:lnTo>
                  <a:pt x="411949" y="46405"/>
                </a:lnTo>
                <a:lnTo>
                  <a:pt x="379272" y="79121"/>
                </a:lnTo>
                <a:lnTo>
                  <a:pt x="354368" y="118338"/>
                </a:lnTo>
                <a:lnTo>
                  <a:pt x="338505" y="162801"/>
                </a:lnTo>
                <a:lnTo>
                  <a:pt x="332930" y="211239"/>
                </a:lnTo>
                <a:lnTo>
                  <a:pt x="338505" y="259676"/>
                </a:lnTo>
                <a:lnTo>
                  <a:pt x="354368" y="304139"/>
                </a:lnTo>
                <a:lnTo>
                  <a:pt x="379272" y="343369"/>
                </a:lnTo>
                <a:lnTo>
                  <a:pt x="411949" y="376072"/>
                </a:lnTo>
                <a:lnTo>
                  <a:pt x="451116" y="401015"/>
                </a:lnTo>
                <a:lnTo>
                  <a:pt x="495515" y="416902"/>
                </a:lnTo>
                <a:lnTo>
                  <a:pt x="543877" y="422478"/>
                </a:lnTo>
                <a:lnTo>
                  <a:pt x="592251" y="416902"/>
                </a:lnTo>
                <a:lnTo>
                  <a:pt x="636651" y="401015"/>
                </a:lnTo>
                <a:lnTo>
                  <a:pt x="675830" y="376072"/>
                </a:lnTo>
                <a:lnTo>
                  <a:pt x="708507" y="343369"/>
                </a:lnTo>
                <a:lnTo>
                  <a:pt x="733412" y="304139"/>
                </a:lnTo>
                <a:lnTo>
                  <a:pt x="749287" y="259676"/>
                </a:lnTo>
                <a:lnTo>
                  <a:pt x="754862" y="211239"/>
                </a:lnTo>
                <a:close/>
              </a:path>
              <a:path w="1085215" h="2390775">
                <a:moveTo>
                  <a:pt x="1085075" y="1233322"/>
                </a:moveTo>
                <a:lnTo>
                  <a:pt x="1081151" y="1200569"/>
                </a:lnTo>
                <a:lnTo>
                  <a:pt x="913955" y="680275"/>
                </a:lnTo>
                <a:lnTo>
                  <a:pt x="912863" y="676744"/>
                </a:lnTo>
                <a:lnTo>
                  <a:pt x="911059" y="673646"/>
                </a:lnTo>
                <a:lnTo>
                  <a:pt x="909535" y="670420"/>
                </a:lnTo>
                <a:lnTo>
                  <a:pt x="881126" y="613016"/>
                </a:lnTo>
                <a:lnTo>
                  <a:pt x="847128" y="566648"/>
                </a:lnTo>
                <a:lnTo>
                  <a:pt x="809625" y="530288"/>
                </a:lnTo>
                <a:lnTo>
                  <a:pt x="770712" y="502881"/>
                </a:lnTo>
                <a:lnTo>
                  <a:pt x="732459" y="483374"/>
                </a:lnTo>
                <a:lnTo>
                  <a:pt x="666254" y="463931"/>
                </a:lnTo>
                <a:lnTo>
                  <a:pt x="642480" y="461886"/>
                </a:lnTo>
                <a:lnTo>
                  <a:pt x="442658" y="461886"/>
                </a:lnTo>
                <a:lnTo>
                  <a:pt x="388175" y="470738"/>
                </a:lnTo>
                <a:lnTo>
                  <a:pt x="314413" y="502856"/>
                </a:lnTo>
                <a:lnTo>
                  <a:pt x="275488" y="530263"/>
                </a:lnTo>
                <a:lnTo>
                  <a:pt x="237998" y="566635"/>
                </a:lnTo>
                <a:lnTo>
                  <a:pt x="204000" y="613003"/>
                </a:lnTo>
                <a:lnTo>
                  <a:pt x="174002" y="673646"/>
                </a:lnTo>
                <a:lnTo>
                  <a:pt x="172339" y="676744"/>
                </a:lnTo>
                <a:lnTo>
                  <a:pt x="3937" y="1200569"/>
                </a:lnTo>
                <a:lnTo>
                  <a:pt x="0" y="1233322"/>
                </a:lnTo>
                <a:lnTo>
                  <a:pt x="8623" y="1264005"/>
                </a:lnTo>
                <a:lnTo>
                  <a:pt x="28117" y="1289202"/>
                </a:lnTo>
                <a:lnTo>
                  <a:pt x="56794" y="1305521"/>
                </a:lnTo>
                <a:lnTo>
                  <a:pt x="89484" y="1309497"/>
                </a:lnTo>
                <a:lnTo>
                  <a:pt x="120091" y="1300861"/>
                </a:lnTo>
                <a:lnTo>
                  <a:pt x="145237" y="1281341"/>
                </a:lnTo>
                <a:lnTo>
                  <a:pt x="161531" y="1252651"/>
                </a:lnTo>
                <a:lnTo>
                  <a:pt x="322567" y="751382"/>
                </a:lnTo>
                <a:lnTo>
                  <a:pt x="360337" y="751382"/>
                </a:lnTo>
                <a:lnTo>
                  <a:pt x="85432" y="1611109"/>
                </a:lnTo>
                <a:lnTo>
                  <a:pt x="309702" y="1611109"/>
                </a:lnTo>
                <a:lnTo>
                  <a:pt x="309702" y="2292426"/>
                </a:lnTo>
                <a:lnTo>
                  <a:pt x="317411" y="2330666"/>
                </a:lnTo>
                <a:lnTo>
                  <a:pt x="338429" y="2361882"/>
                </a:lnTo>
                <a:lnTo>
                  <a:pt x="369620" y="2382926"/>
                </a:lnTo>
                <a:lnTo>
                  <a:pt x="407784" y="2390648"/>
                </a:lnTo>
                <a:lnTo>
                  <a:pt x="445973" y="2382926"/>
                </a:lnTo>
                <a:lnTo>
                  <a:pt x="477164" y="2361882"/>
                </a:lnTo>
                <a:lnTo>
                  <a:pt x="498195" y="2330666"/>
                </a:lnTo>
                <a:lnTo>
                  <a:pt x="505917" y="2292426"/>
                </a:lnTo>
                <a:lnTo>
                  <a:pt x="505917" y="1611160"/>
                </a:lnTo>
                <a:lnTo>
                  <a:pt x="579183" y="1611160"/>
                </a:lnTo>
                <a:lnTo>
                  <a:pt x="579183" y="2292477"/>
                </a:lnTo>
                <a:lnTo>
                  <a:pt x="586892" y="2330691"/>
                </a:lnTo>
                <a:lnTo>
                  <a:pt x="607910" y="2361920"/>
                </a:lnTo>
                <a:lnTo>
                  <a:pt x="639102" y="2382977"/>
                </a:lnTo>
                <a:lnTo>
                  <a:pt x="677316" y="2390698"/>
                </a:lnTo>
                <a:lnTo>
                  <a:pt x="715479" y="2382977"/>
                </a:lnTo>
                <a:lnTo>
                  <a:pt x="746658" y="2361920"/>
                </a:lnTo>
                <a:lnTo>
                  <a:pt x="767689" y="2330691"/>
                </a:lnTo>
                <a:lnTo>
                  <a:pt x="775398" y="2292477"/>
                </a:lnTo>
                <a:lnTo>
                  <a:pt x="775398" y="1611160"/>
                </a:lnTo>
                <a:lnTo>
                  <a:pt x="999667" y="1611160"/>
                </a:lnTo>
                <a:lnTo>
                  <a:pt x="724725" y="751433"/>
                </a:lnTo>
                <a:lnTo>
                  <a:pt x="762342" y="751433"/>
                </a:lnTo>
                <a:lnTo>
                  <a:pt x="923505" y="1252702"/>
                </a:lnTo>
                <a:lnTo>
                  <a:pt x="939800" y="1281353"/>
                </a:lnTo>
                <a:lnTo>
                  <a:pt x="964933" y="1300861"/>
                </a:lnTo>
                <a:lnTo>
                  <a:pt x="995540" y="1309509"/>
                </a:lnTo>
                <a:lnTo>
                  <a:pt x="1028268" y="1305560"/>
                </a:lnTo>
                <a:lnTo>
                  <a:pt x="1056944" y="1289215"/>
                </a:lnTo>
                <a:lnTo>
                  <a:pt x="1076439" y="1264005"/>
                </a:lnTo>
                <a:lnTo>
                  <a:pt x="1085075" y="1233322"/>
                </a:lnTo>
                <a:close/>
              </a:path>
            </a:pathLst>
          </a:custGeom>
          <a:solidFill>
            <a:srgbClr val="263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228600" y="9046210"/>
            <a:ext cx="18288000" cy="1041400"/>
          </a:xfrm>
          <a:custGeom>
            <a:avLst/>
            <a:gdLst/>
            <a:ahLst/>
            <a:cxnLst/>
            <a:rect l="l" t="t" r="r" b="b"/>
            <a:pathLst>
              <a:path w="18288000" h="1041400">
                <a:moveTo>
                  <a:pt x="18287998" y="1041374"/>
                </a:moveTo>
                <a:lnTo>
                  <a:pt x="0" y="104137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4137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B13080E9-2016-3844-84CA-C6151FA2E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412" y="364141"/>
            <a:ext cx="2763686" cy="3886433"/>
          </a:xfrm>
          <a:prstGeom prst="rect">
            <a:avLst/>
          </a:prstGeom>
        </p:spPr>
      </p:pic>
      <p:sp>
        <p:nvSpPr>
          <p:cNvPr id="16" name="Segnaposto piè di pagina 15"/>
          <p:cNvSpPr>
            <a:spLocks noGrp="1"/>
          </p:cNvSpPr>
          <p:nvPr>
            <p:ph type="ftr" sz="quarter" idx="5"/>
          </p:nvPr>
        </p:nvSpPr>
        <p:spPr>
          <a:xfrm>
            <a:off x="9446295" y="9573260"/>
            <a:ext cx="8966125" cy="514350"/>
          </a:xfrm>
        </p:spPr>
        <p:txBody>
          <a:bodyPr/>
          <a:lstStyle/>
          <a:p>
            <a:r>
              <a:rPr lang="it-IT" dirty="0" smtClean="0"/>
              <a:t>LICEO CLASSICO «T.TASSO» - SALERNO – PONTECAGNANO FAIANO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9246235"/>
          </a:xfrm>
          <a:custGeom>
            <a:avLst/>
            <a:gdLst/>
            <a:ahLst/>
            <a:cxnLst/>
            <a:rect l="l" t="t" r="r" b="b"/>
            <a:pathLst>
              <a:path w="18288000" h="9246235">
                <a:moveTo>
                  <a:pt x="0" y="9245625"/>
                </a:moveTo>
                <a:lnTo>
                  <a:pt x="18287998" y="9245625"/>
                </a:lnTo>
                <a:lnTo>
                  <a:pt x="18287998" y="0"/>
                </a:lnTo>
                <a:lnTo>
                  <a:pt x="0" y="0"/>
                </a:lnTo>
                <a:lnTo>
                  <a:pt x="0" y="9245625"/>
                </a:lnTo>
                <a:close/>
              </a:path>
            </a:pathLst>
          </a:custGeom>
          <a:solidFill>
            <a:srgbClr val="F9FB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1010284"/>
            <a:ext cx="72326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100" dirty="0">
                <a:latin typeface="Arial"/>
                <a:cs typeface="Arial"/>
              </a:rPr>
              <a:t>Progettazione </a:t>
            </a:r>
            <a:r>
              <a:rPr sz="4200" b="0" spc="-50" dirty="0">
                <a:latin typeface="Arial"/>
                <a:cs typeface="Arial"/>
              </a:rPr>
              <a:t>a.s.</a:t>
            </a:r>
            <a:r>
              <a:rPr sz="4200" b="0" spc="-335" dirty="0">
                <a:latin typeface="Arial"/>
                <a:cs typeface="Arial"/>
              </a:rPr>
              <a:t> </a:t>
            </a:r>
            <a:r>
              <a:rPr sz="4200" b="0" spc="100" dirty="0">
                <a:latin typeface="Arial"/>
                <a:cs typeface="Arial"/>
              </a:rPr>
              <a:t>2020/2021</a:t>
            </a:r>
            <a:endParaRPr sz="4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28700" y="2650747"/>
            <a:ext cx="3705225" cy="5857875"/>
            <a:chOff x="1028700" y="2650747"/>
            <a:chExt cx="3705225" cy="5857875"/>
          </a:xfrm>
        </p:grpSpPr>
        <p:sp>
          <p:nvSpPr>
            <p:cNvPr id="6" name="object 6"/>
            <p:cNvSpPr/>
            <p:nvPr/>
          </p:nvSpPr>
          <p:spPr>
            <a:xfrm>
              <a:off x="1028700" y="2650747"/>
              <a:ext cx="3705225" cy="5857875"/>
            </a:xfrm>
            <a:custGeom>
              <a:avLst/>
              <a:gdLst/>
              <a:ahLst/>
              <a:cxnLst/>
              <a:rect l="l" t="t" r="r" b="b"/>
              <a:pathLst>
                <a:path w="3705225" h="5857875">
                  <a:moveTo>
                    <a:pt x="3705224" y="5857874"/>
                  </a:moveTo>
                  <a:lnTo>
                    <a:pt x="0" y="5857874"/>
                  </a:lnTo>
                  <a:lnTo>
                    <a:pt x="0" y="0"/>
                  </a:lnTo>
                  <a:lnTo>
                    <a:pt x="3705224" y="0"/>
                  </a:lnTo>
                  <a:lnTo>
                    <a:pt x="3705224" y="5857874"/>
                  </a:lnTo>
                  <a:close/>
                </a:path>
              </a:pathLst>
            </a:custGeom>
            <a:solidFill>
              <a:srgbClr val="8AABCA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0182" y="3022806"/>
              <a:ext cx="1847850" cy="161925"/>
            </a:xfrm>
            <a:custGeom>
              <a:avLst/>
              <a:gdLst/>
              <a:ahLst/>
              <a:cxnLst/>
              <a:rect l="l" t="t" r="r" b="b"/>
              <a:pathLst>
                <a:path w="1847850" h="161925">
                  <a:moveTo>
                    <a:pt x="1847849" y="161924"/>
                  </a:moveTo>
                  <a:lnTo>
                    <a:pt x="0" y="161924"/>
                  </a:lnTo>
                  <a:lnTo>
                    <a:pt x="0" y="0"/>
                  </a:lnTo>
                  <a:lnTo>
                    <a:pt x="1847849" y="0"/>
                  </a:lnTo>
                  <a:lnTo>
                    <a:pt x="1847849" y="161924"/>
                  </a:lnTo>
                  <a:close/>
                </a:path>
              </a:pathLst>
            </a:custGeom>
            <a:solidFill>
              <a:srgbClr val="8AA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28700" y="2650747"/>
            <a:ext cx="3705225" cy="585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340995">
              <a:lnSpc>
                <a:spcPct val="100000"/>
              </a:lnSpc>
              <a:spcBef>
                <a:spcPts val="2775"/>
              </a:spcBef>
            </a:pPr>
            <a:r>
              <a:rPr sz="2800" spc="-155" dirty="0">
                <a:solidFill>
                  <a:srgbClr val="263754"/>
                </a:solidFill>
                <a:latin typeface="Arial"/>
                <a:cs typeface="Arial"/>
              </a:rPr>
              <a:t>PCTO</a:t>
            </a:r>
            <a:endParaRPr sz="2800">
              <a:latin typeface="Arial"/>
              <a:cs typeface="Arial"/>
            </a:endParaRPr>
          </a:p>
          <a:p>
            <a:pPr marL="340995" marR="793115">
              <a:lnSpc>
                <a:spcPct val="115100"/>
              </a:lnSpc>
              <a:spcBef>
                <a:spcPts val="2550"/>
              </a:spcBef>
            </a:pPr>
            <a:r>
              <a:rPr sz="1900" spc="25" dirty="0">
                <a:solidFill>
                  <a:srgbClr val="263754"/>
                </a:solidFill>
                <a:latin typeface="Arial"/>
                <a:cs typeface="Arial"/>
              </a:rPr>
              <a:t>Saranno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sviluppati  </a:t>
            </a:r>
            <a:r>
              <a:rPr sz="1900" spc="50" dirty="0">
                <a:solidFill>
                  <a:srgbClr val="263754"/>
                </a:solidFill>
                <a:latin typeface="Arial"/>
                <a:cs typeface="Arial"/>
              </a:rPr>
              <a:t>percorsi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di </a:t>
            </a:r>
            <a:r>
              <a:rPr sz="1900" spc="45" dirty="0">
                <a:solidFill>
                  <a:srgbClr val="263754"/>
                </a:solidFill>
                <a:latin typeface="Arial"/>
                <a:cs typeface="Arial"/>
              </a:rPr>
              <a:t>alternanza  </a:t>
            </a:r>
            <a:r>
              <a:rPr sz="1900" spc="25" dirty="0">
                <a:solidFill>
                  <a:srgbClr val="263754"/>
                </a:solidFill>
                <a:latin typeface="Arial"/>
                <a:cs typeface="Arial"/>
              </a:rPr>
              <a:t>scuola </a:t>
            </a:r>
            <a:r>
              <a:rPr sz="1900" spc="40" dirty="0">
                <a:solidFill>
                  <a:srgbClr val="263754"/>
                </a:solidFill>
                <a:latin typeface="Arial"/>
                <a:cs typeface="Arial"/>
              </a:rPr>
              <a:t>lavoro, </a:t>
            </a:r>
            <a:r>
              <a:rPr sz="1900" spc="15" dirty="0">
                <a:solidFill>
                  <a:srgbClr val="263754"/>
                </a:solidFill>
                <a:latin typeface="Arial"/>
                <a:cs typeface="Arial"/>
              </a:rPr>
              <a:t>stage  </a:t>
            </a:r>
            <a:r>
              <a:rPr sz="1900" spc="70" dirty="0">
                <a:solidFill>
                  <a:srgbClr val="263754"/>
                </a:solidFill>
                <a:latin typeface="Arial"/>
                <a:cs typeface="Arial"/>
              </a:rPr>
              <a:t>tirocini </a:t>
            </a:r>
            <a:r>
              <a:rPr sz="1900" spc="60" dirty="0">
                <a:solidFill>
                  <a:srgbClr val="263754"/>
                </a:solidFill>
                <a:latin typeface="Arial"/>
                <a:cs typeface="Arial"/>
              </a:rPr>
              <a:t>attenendosi 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scrupolosamente </a:t>
            </a:r>
            <a:r>
              <a:rPr sz="1900" spc="30" dirty="0">
                <a:solidFill>
                  <a:srgbClr val="263754"/>
                </a:solidFill>
                <a:latin typeface="Arial"/>
                <a:cs typeface="Arial"/>
              </a:rPr>
              <a:t>alle  </a:t>
            </a:r>
            <a:r>
              <a:rPr sz="1900" spc="45" dirty="0">
                <a:solidFill>
                  <a:srgbClr val="263754"/>
                </a:solidFill>
                <a:latin typeface="Arial"/>
                <a:cs typeface="Arial"/>
              </a:rPr>
              <a:t>indicazioni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di</a:t>
            </a:r>
            <a:r>
              <a:rPr sz="1900" spc="-17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63754"/>
                </a:solidFill>
                <a:latin typeface="Arial"/>
                <a:cs typeface="Arial"/>
              </a:rPr>
              <a:t>sicurezza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04748" y="2650747"/>
            <a:ext cx="3705225" cy="5857875"/>
            <a:chOff x="5204748" y="2650747"/>
            <a:chExt cx="3705225" cy="5857875"/>
          </a:xfrm>
        </p:grpSpPr>
        <p:sp>
          <p:nvSpPr>
            <p:cNvPr id="10" name="object 10"/>
            <p:cNvSpPr/>
            <p:nvPr/>
          </p:nvSpPr>
          <p:spPr>
            <a:xfrm>
              <a:off x="5204748" y="2650747"/>
              <a:ext cx="3705225" cy="5857875"/>
            </a:xfrm>
            <a:custGeom>
              <a:avLst/>
              <a:gdLst/>
              <a:ahLst/>
              <a:cxnLst/>
              <a:rect l="l" t="t" r="r" b="b"/>
              <a:pathLst>
                <a:path w="3705225" h="5857875">
                  <a:moveTo>
                    <a:pt x="3705224" y="5857874"/>
                  </a:moveTo>
                  <a:lnTo>
                    <a:pt x="0" y="5857874"/>
                  </a:lnTo>
                  <a:lnTo>
                    <a:pt x="0" y="0"/>
                  </a:lnTo>
                  <a:lnTo>
                    <a:pt x="3705224" y="0"/>
                  </a:lnTo>
                  <a:lnTo>
                    <a:pt x="3705224" y="5857874"/>
                  </a:lnTo>
                  <a:close/>
                </a:path>
              </a:pathLst>
            </a:custGeom>
            <a:solidFill>
              <a:srgbClr val="8AABCA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2182" y="3022806"/>
              <a:ext cx="1847850" cy="161925"/>
            </a:xfrm>
            <a:custGeom>
              <a:avLst/>
              <a:gdLst/>
              <a:ahLst/>
              <a:cxnLst/>
              <a:rect l="l" t="t" r="r" b="b"/>
              <a:pathLst>
                <a:path w="1847850" h="161925">
                  <a:moveTo>
                    <a:pt x="1847849" y="161924"/>
                  </a:moveTo>
                  <a:lnTo>
                    <a:pt x="0" y="161924"/>
                  </a:lnTo>
                  <a:lnTo>
                    <a:pt x="0" y="0"/>
                  </a:lnTo>
                  <a:lnTo>
                    <a:pt x="1847849" y="0"/>
                  </a:lnTo>
                  <a:lnTo>
                    <a:pt x="1847849" y="161924"/>
                  </a:lnTo>
                  <a:close/>
                </a:path>
              </a:pathLst>
            </a:custGeom>
            <a:solidFill>
              <a:srgbClr val="8AA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04748" y="2650747"/>
            <a:ext cx="3705225" cy="470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it-IT" sz="3800" dirty="0">
              <a:latin typeface="Times New Roman"/>
              <a:cs typeface="Times New Roman"/>
            </a:endParaRPr>
          </a:p>
          <a:p>
            <a:pPr marL="327025">
              <a:lnSpc>
                <a:spcPct val="100000"/>
              </a:lnSpc>
              <a:spcBef>
                <a:spcPts val="2775"/>
              </a:spcBef>
            </a:pPr>
            <a:r>
              <a:rPr sz="2800" spc="-80" dirty="0">
                <a:solidFill>
                  <a:srgbClr val="263754"/>
                </a:solidFill>
                <a:latin typeface="Arial"/>
                <a:cs typeface="Arial"/>
              </a:rPr>
              <a:t>LINGUE</a:t>
            </a:r>
            <a:endParaRPr sz="2800" dirty="0">
              <a:latin typeface="Arial"/>
              <a:cs typeface="Arial"/>
            </a:endParaRPr>
          </a:p>
          <a:p>
            <a:pPr marL="327025" marR="619760">
              <a:lnSpc>
                <a:spcPct val="115100"/>
              </a:lnSpc>
              <a:spcBef>
                <a:spcPts val="2550"/>
              </a:spcBef>
            </a:pPr>
            <a:r>
              <a:rPr sz="1900" spc="25" dirty="0">
                <a:solidFill>
                  <a:srgbClr val="263754"/>
                </a:solidFill>
                <a:latin typeface="Arial"/>
                <a:cs typeface="Arial"/>
              </a:rPr>
              <a:t>Saranno </a:t>
            </a:r>
            <a:r>
              <a:rPr sz="1900" spc="65" dirty="0">
                <a:solidFill>
                  <a:srgbClr val="263754"/>
                </a:solidFill>
                <a:latin typeface="Arial"/>
                <a:cs typeface="Arial"/>
              </a:rPr>
              <a:t>attivati</a:t>
            </a:r>
            <a:r>
              <a:rPr sz="1900" spc="-13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263754"/>
                </a:solidFill>
                <a:latin typeface="Arial"/>
                <a:cs typeface="Arial"/>
              </a:rPr>
              <a:t>percorsi  </a:t>
            </a:r>
            <a:r>
              <a:rPr sz="1900" spc="45" dirty="0">
                <a:solidFill>
                  <a:srgbClr val="263754"/>
                </a:solidFill>
                <a:latin typeface="Arial"/>
                <a:cs typeface="Arial"/>
              </a:rPr>
              <a:t>linguistici </a:t>
            </a:r>
            <a:r>
              <a:rPr sz="1900" spc="5" dirty="0">
                <a:solidFill>
                  <a:srgbClr val="263754"/>
                </a:solidFill>
                <a:latin typeface="Arial"/>
                <a:cs typeface="Arial"/>
              </a:rPr>
              <a:t>e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di  </a:t>
            </a:r>
            <a:r>
              <a:rPr sz="1900" spc="35" dirty="0">
                <a:solidFill>
                  <a:srgbClr val="263754"/>
                </a:solidFill>
                <a:latin typeface="Arial"/>
                <a:cs typeface="Arial"/>
              </a:rPr>
              <a:t>certificazione,</a:t>
            </a:r>
            <a:r>
              <a:rPr sz="1900" spc="-5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progetti</a:t>
            </a:r>
            <a:endParaRPr sz="1900" dirty="0">
              <a:latin typeface="Arial"/>
              <a:cs typeface="Arial"/>
            </a:endParaRPr>
          </a:p>
          <a:p>
            <a:pPr marL="327025" marR="702310">
              <a:lnSpc>
                <a:spcPct val="115100"/>
              </a:lnSpc>
            </a:pPr>
            <a:r>
              <a:rPr sz="1900" spc="60" dirty="0">
                <a:solidFill>
                  <a:srgbClr val="263754"/>
                </a:solidFill>
                <a:latin typeface="Arial"/>
                <a:cs typeface="Arial"/>
              </a:rPr>
              <a:t>e-twinning </a:t>
            </a:r>
            <a:r>
              <a:rPr sz="1900" spc="5" dirty="0">
                <a:solidFill>
                  <a:srgbClr val="263754"/>
                </a:solidFill>
                <a:latin typeface="Arial"/>
                <a:cs typeface="Arial"/>
              </a:rPr>
              <a:t>e </a:t>
            </a:r>
            <a:r>
              <a:rPr sz="1900" spc="25" dirty="0">
                <a:solidFill>
                  <a:srgbClr val="263754"/>
                </a:solidFill>
                <a:latin typeface="Arial"/>
                <a:cs typeface="Arial"/>
              </a:rPr>
              <a:t>gemellaggi  </a:t>
            </a:r>
            <a:r>
              <a:rPr sz="1900" spc="40" dirty="0">
                <a:solidFill>
                  <a:srgbClr val="263754"/>
                </a:solidFill>
                <a:latin typeface="Arial"/>
                <a:cs typeface="Arial"/>
              </a:rPr>
              <a:t>(virtuali)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in </a:t>
            </a:r>
            <a:r>
              <a:rPr sz="1900" spc="35" dirty="0">
                <a:solidFill>
                  <a:srgbClr val="263754"/>
                </a:solidFill>
                <a:latin typeface="Arial"/>
                <a:cs typeface="Arial"/>
              </a:rPr>
              <a:t>attesa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di  </a:t>
            </a:r>
            <a:r>
              <a:rPr sz="1900" spc="95" dirty="0" err="1">
                <a:solidFill>
                  <a:srgbClr val="263754"/>
                </a:solidFill>
                <a:latin typeface="Arial"/>
                <a:cs typeface="Arial"/>
              </a:rPr>
              <a:t>poter</a:t>
            </a:r>
            <a:r>
              <a:rPr sz="1900" spc="9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85" dirty="0" err="1">
                <a:solidFill>
                  <a:srgbClr val="263754"/>
                </a:solidFill>
                <a:latin typeface="Arial"/>
                <a:cs typeface="Arial"/>
              </a:rPr>
              <a:t>programmare</a:t>
            </a:r>
            <a:r>
              <a:rPr sz="1900" spc="85" dirty="0">
                <a:solidFill>
                  <a:srgbClr val="263754"/>
                </a:solidFill>
                <a:latin typeface="Arial"/>
                <a:cs typeface="Arial"/>
              </a:rPr>
              <a:t>  </a:t>
            </a:r>
            <a:r>
              <a:rPr sz="1900" spc="20" dirty="0">
                <a:solidFill>
                  <a:srgbClr val="263754"/>
                </a:solidFill>
                <a:latin typeface="Arial"/>
                <a:cs typeface="Arial"/>
              </a:rPr>
              <a:t>scambi, </a:t>
            </a:r>
            <a:r>
              <a:rPr sz="1900" spc="15" dirty="0">
                <a:solidFill>
                  <a:srgbClr val="263754"/>
                </a:solidFill>
                <a:latin typeface="Arial"/>
                <a:cs typeface="Arial"/>
              </a:rPr>
              <a:t>stage</a:t>
            </a:r>
            <a:r>
              <a:rPr sz="1900" spc="-10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263754"/>
                </a:solidFill>
                <a:latin typeface="Arial"/>
                <a:cs typeface="Arial"/>
              </a:rPr>
              <a:t>all'estero,  </a:t>
            </a:r>
            <a:r>
              <a:rPr sz="1900" spc="45" dirty="0">
                <a:solidFill>
                  <a:srgbClr val="263754"/>
                </a:solidFill>
                <a:latin typeface="Arial"/>
                <a:cs typeface="Arial"/>
              </a:rPr>
              <a:t>erasmus </a:t>
            </a:r>
            <a:r>
              <a:rPr sz="1900" spc="5" dirty="0">
                <a:solidFill>
                  <a:srgbClr val="263754"/>
                </a:solidFill>
                <a:latin typeface="Arial"/>
                <a:cs typeface="Arial"/>
              </a:rPr>
              <a:t>e </a:t>
            </a:r>
            <a:r>
              <a:rPr sz="1900" spc="85" dirty="0">
                <a:solidFill>
                  <a:srgbClr val="263754"/>
                </a:solidFill>
                <a:latin typeface="Arial"/>
                <a:cs typeface="Arial"/>
              </a:rPr>
              <a:t>mobilità  </a:t>
            </a:r>
            <a:r>
              <a:rPr sz="1900" spc="40" dirty="0">
                <a:solidFill>
                  <a:srgbClr val="263754"/>
                </a:solidFill>
                <a:latin typeface="Arial"/>
                <a:cs typeface="Arial"/>
              </a:rPr>
              <a:t>studentesca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380797" y="2650747"/>
            <a:ext cx="3705225" cy="5857875"/>
            <a:chOff x="9380797" y="2650747"/>
            <a:chExt cx="3705225" cy="5857875"/>
          </a:xfrm>
        </p:grpSpPr>
        <p:sp>
          <p:nvSpPr>
            <p:cNvPr id="14" name="object 14"/>
            <p:cNvSpPr/>
            <p:nvPr/>
          </p:nvSpPr>
          <p:spPr>
            <a:xfrm>
              <a:off x="9380797" y="2650747"/>
              <a:ext cx="3705225" cy="5857875"/>
            </a:xfrm>
            <a:custGeom>
              <a:avLst/>
              <a:gdLst/>
              <a:ahLst/>
              <a:cxnLst/>
              <a:rect l="l" t="t" r="r" b="b"/>
              <a:pathLst>
                <a:path w="3705225" h="5857875">
                  <a:moveTo>
                    <a:pt x="3705224" y="5857874"/>
                  </a:moveTo>
                  <a:lnTo>
                    <a:pt x="0" y="5857874"/>
                  </a:lnTo>
                  <a:lnTo>
                    <a:pt x="0" y="0"/>
                  </a:lnTo>
                  <a:lnTo>
                    <a:pt x="3705224" y="0"/>
                  </a:lnTo>
                  <a:lnTo>
                    <a:pt x="3705224" y="5857874"/>
                  </a:lnTo>
                  <a:close/>
                </a:path>
              </a:pathLst>
            </a:custGeom>
            <a:solidFill>
              <a:srgbClr val="8AABCA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08231" y="3022806"/>
              <a:ext cx="1847850" cy="161925"/>
            </a:xfrm>
            <a:custGeom>
              <a:avLst/>
              <a:gdLst/>
              <a:ahLst/>
              <a:cxnLst/>
              <a:rect l="l" t="t" r="r" b="b"/>
              <a:pathLst>
                <a:path w="1847850" h="161925">
                  <a:moveTo>
                    <a:pt x="1847849" y="161924"/>
                  </a:moveTo>
                  <a:lnTo>
                    <a:pt x="0" y="161924"/>
                  </a:lnTo>
                  <a:lnTo>
                    <a:pt x="0" y="0"/>
                  </a:lnTo>
                  <a:lnTo>
                    <a:pt x="1847849" y="0"/>
                  </a:lnTo>
                  <a:lnTo>
                    <a:pt x="1847849" y="161924"/>
                  </a:lnTo>
                  <a:close/>
                </a:path>
              </a:pathLst>
            </a:custGeom>
            <a:solidFill>
              <a:srgbClr val="8AA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380797" y="2650747"/>
            <a:ext cx="3705225" cy="4734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327025">
              <a:lnSpc>
                <a:spcPct val="100000"/>
              </a:lnSpc>
              <a:spcBef>
                <a:spcPts val="2775"/>
              </a:spcBef>
            </a:pPr>
            <a:r>
              <a:rPr sz="2800" spc="-160" dirty="0">
                <a:solidFill>
                  <a:srgbClr val="263754"/>
                </a:solidFill>
                <a:latin typeface="Arial"/>
                <a:cs typeface="Arial"/>
              </a:rPr>
              <a:t>PROGETTI</a:t>
            </a:r>
            <a:endParaRPr sz="2800" dirty="0">
              <a:latin typeface="Arial"/>
              <a:cs typeface="Arial"/>
            </a:endParaRPr>
          </a:p>
          <a:p>
            <a:pPr marL="327025" marR="631825">
              <a:lnSpc>
                <a:spcPct val="115100"/>
              </a:lnSpc>
              <a:spcBef>
                <a:spcPts val="2550"/>
              </a:spcBef>
            </a:pPr>
            <a:r>
              <a:rPr sz="1900" spc="75" dirty="0">
                <a:solidFill>
                  <a:srgbClr val="263754"/>
                </a:solidFill>
                <a:latin typeface="Arial"/>
                <a:cs typeface="Arial"/>
              </a:rPr>
              <a:t>continueranno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i</a:t>
            </a:r>
            <a:r>
              <a:rPr sz="1900" spc="-21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progetti  di </a:t>
            </a:r>
            <a:r>
              <a:rPr sz="1900" spc="65" dirty="0" err="1">
                <a:solidFill>
                  <a:srgbClr val="263754"/>
                </a:solidFill>
                <a:latin typeface="Arial"/>
                <a:cs typeface="Arial"/>
              </a:rPr>
              <a:t>istituto</a:t>
            </a:r>
            <a:r>
              <a:rPr sz="1900" spc="65" dirty="0" smtClean="0">
                <a:solidFill>
                  <a:srgbClr val="263754"/>
                </a:solidFill>
                <a:latin typeface="Arial"/>
                <a:cs typeface="Arial"/>
              </a:rPr>
              <a:t>,</a:t>
            </a:r>
            <a:r>
              <a:rPr lang="it-IT" sz="1900" spc="65" dirty="0" smtClean="0">
                <a:solidFill>
                  <a:srgbClr val="263754"/>
                </a:solidFill>
                <a:latin typeface="Arial"/>
                <a:cs typeface="Arial"/>
              </a:rPr>
              <a:t> i laboratori teatrale e corale</a:t>
            </a:r>
            <a:r>
              <a:rPr sz="1900" spc="65" dirty="0" smtClean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263754"/>
                </a:solidFill>
                <a:latin typeface="Arial"/>
                <a:cs typeface="Arial"/>
              </a:rPr>
              <a:t>anche </a:t>
            </a:r>
            <a:r>
              <a:rPr sz="1900" dirty="0">
                <a:solidFill>
                  <a:srgbClr val="263754"/>
                </a:solidFill>
                <a:latin typeface="Arial"/>
                <a:cs typeface="Arial"/>
              </a:rPr>
              <a:t>a  </a:t>
            </a:r>
            <a:r>
              <a:rPr sz="1900" spc="25" dirty="0">
                <a:solidFill>
                  <a:srgbClr val="263754"/>
                </a:solidFill>
                <a:latin typeface="Arial"/>
                <a:cs typeface="Arial"/>
              </a:rPr>
              <a:t>distanza. </a:t>
            </a:r>
            <a:r>
              <a:rPr sz="1900" spc="30" dirty="0">
                <a:solidFill>
                  <a:srgbClr val="263754"/>
                </a:solidFill>
                <a:latin typeface="Arial"/>
                <a:cs typeface="Arial"/>
              </a:rPr>
              <a:t>Ne </a:t>
            </a:r>
            <a:r>
              <a:rPr sz="1900" spc="50" dirty="0">
                <a:solidFill>
                  <a:srgbClr val="263754"/>
                </a:solidFill>
                <a:latin typeface="Arial"/>
                <a:cs typeface="Arial"/>
              </a:rPr>
              <a:t>saranno  </a:t>
            </a:r>
            <a:r>
              <a:rPr sz="1900" spc="65" dirty="0">
                <a:solidFill>
                  <a:srgbClr val="263754"/>
                </a:solidFill>
                <a:latin typeface="Arial"/>
                <a:cs typeface="Arial"/>
              </a:rPr>
              <a:t>attivati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di </a:t>
            </a:r>
            <a:r>
              <a:rPr sz="1900" spc="70" dirty="0">
                <a:solidFill>
                  <a:srgbClr val="263754"/>
                </a:solidFill>
                <a:latin typeface="Arial"/>
                <a:cs typeface="Arial"/>
              </a:rPr>
              <a:t>nuovi </a:t>
            </a:r>
            <a:r>
              <a:rPr sz="1900" spc="5" dirty="0">
                <a:solidFill>
                  <a:srgbClr val="263754"/>
                </a:solidFill>
                <a:latin typeface="Arial"/>
                <a:cs typeface="Arial"/>
              </a:rPr>
              <a:t>e  </a:t>
            </a:r>
            <a:r>
              <a:rPr sz="1900" spc="50" dirty="0">
                <a:solidFill>
                  <a:srgbClr val="263754"/>
                </a:solidFill>
                <a:latin typeface="Arial"/>
                <a:cs typeface="Arial"/>
              </a:rPr>
              <a:t>saranno incentivate  </a:t>
            </a:r>
            <a:r>
              <a:rPr sz="1900" spc="60" dirty="0">
                <a:solidFill>
                  <a:srgbClr val="263754"/>
                </a:solidFill>
                <a:latin typeface="Arial"/>
                <a:cs typeface="Arial"/>
              </a:rPr>
              <a:t>competizioni quali  </a:t>
            </a:r>
            <a:r>
              <a:rPr sz="1900" spc="45" dirty="0">
                <a:solidFill>
                  <a:srgbClr val="263754"/>
                </a:solidFill>
                <a:latin typeface="Arial"/>
                <a:cs typeface="Arial"/>
              </a:rPr>
              <a:t>hackathon, </a:t>
            </a:r>
            <a:r>
              <a:rPr sz="1900" spc="60" dirty="0">
                <a:solidFill>
                  <a:srgbClr val="263754"/>
                </a:solidFill>
                <a:latin typeface="Arial"/>
                <a:cs typeface="Arial"/>
              </a:rPr>
              <a:t>olimpiadi,  </a:t>
            </a:r>
            <a:r>
              <a:rPr sz="1900" spc="65" dirty="0">
                <a:solidFill>
                  <a:srgbClr val="263754"/>
                </a:solidFill>
                <a:latin typeface="Arial"/>
                <a:cs typeface="Arial"/>
              </a:rPr>
              <a:t>tornei,</a:t>
            </a:r>
            <a:r>
              <a:rPr sz="1900" spc="-4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25" dirty="0">
                <a:solidFill>
                  <a:srgbClr val="263754"/>
                </a:solidFill>
                <a:latin typeface="Arial"/>
                <a:cs typeface="Arial"/>
              </a:rPr>
              <a:t>concorsi..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556845" y="2650747"/>
            <a:ext cx="3705225" cy="5857875"/>
            <a:chOff x="13556845" y="2650747"/>
            <a:chExt cx="3705225" cy="5857875"/>
          </a:xfrm>
        </p:grpSpPr>
        <p:sp>
          <p:nvSpPr>
            <p:cNvPr id="18" name="object 18"/>
            <p:cNvSpPr/>
            <p:nvPr/>
          </p:nvSpPr>
          <p:spPr>
            <a:xfrm>
              <a:off x="13556845" y="2650747"/>
              <a:ext cx="3705225" cy="5857875"/>
            </a:xfrm>
            <a:custGeom>
              <a:avLst/>
              <a:gdLst/>
              <a:ahLst/>
              <a:cxnLst/>
              <a:rect l="l" t="t" r="r" b="b"/>
              <a:pathLst>
                <a:path w="3705225" h="5857875">
                  <a:moveTo>
                    <a:pt x="3705224" y="5857874"/>
                  </a:moveTo>
                  <a:lnTo>
                    <a:pt x="0" y="5857874"/>
                  </a:lnTo>
                  <a:lnTo>
                    <a:pt x="0" y="0"/>
                  </a:lnTo>
                  <a:lnTo>
                    <a:pt x="3705224" y="0"/>
                  </a:lnTo>
                  <a:lnTo>
                    <a:pt x="3705224" y="5857874"/>
                  </a:lnTo>
                  <a:close/>
                </a:path>
              </a:pathLst>
            </a:custGeom>
            <a:solidFill>
              <a:srgbClr val="8AABCA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905622" y="3022806"/>
              <a:ext cx="1847850" cy="161925"/>
            </a:xfrm>
            <a:custGeom>
              <a:avLst/>
              <a:gdLst/>
              <a:ahLst/>
              <a:cxnLst/>
              <a:rect l="l" t="t" r="r" b="b"/>
              <a:pathLst>
                <a:path w="1847850" h="161925">
                  <a:moveTo>
                    <a:pt x="1847849" y="161924"/>
                  </a:moveTo>
                  <a:lnTo>
                    <a:pt x="0" y="161924"/>
                  </a:lnTo>
                  <a:lnTo>
                    <a:pt x="0" y="0"/>
                  </a:lnTo>
                  <a:lnTo>
                    <a:pt x="1847849" y="0"/>
                  </a:lnTo>
                  <a:lnTo>
                    <a:pt x="1847849" y="161924"/>
                  </a:lnTo>
                  <a:close/>
                </a:path>
              </a:pathLst>
            </a:custGeom>
            <a:solidFill>
              <a:srgbClr val="8AA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556845" y="2650747"/>
            <a:ext cx="3705225" cy="585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348615">
              <a:lnSpc>
                <a:spcPct val="100000"/>
              </a:lnSpc>
              <a:spcBef>
                <a:spcPts val="2775"/>
              </a:spcBef>
            </a:pPr>
            <a:r>
              <a:rPr sz="2800" spc="-85" dirty="0">
                <a:solidFill>
                  <a:srgbClr val="263754"/>
                </a:solidFill>
                <a:latin typeface="Arial"/>
                <a:cs typeface="Arial"/>
              </a:rPr>
              <a:t>ORIENTAMENTO</a:t>
            </a:r>
            <a:endParaRPr sz="2800">
              <a:latin typeface="Arial"/>
              <a:cs typeface="Arial"/>
            </a:endParaRPr>
          </a:p>
          <a:p>
            <a:pPr marL="348615" marR="550545">
              <a:lnSpc>
                <a:spcPct val="115100"/>
              </a:lnSpc>
              <a:spcBef>
                <a:spcPts val="2550"/>
              </a:spcBef>
            </a:pPr>
            <a:r>
              <a:rPr sz="1900" spc="50" dirty="0">
                <a:solidFill>
                  <a:srgbClr val="263754"/>
                </a:solidFill>
                <a:latin typeface="Arial"/>
                <a:cs typeface="Arial"/>
              </a:rPr>
              <a:t>Verranno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sviluppati  </a:t>
            </a:r>
            <a:r>
              <a:rPr sz="1900" spc="50" dirty="0">
                <a:solidFill>
                  <a:srgbClr val="263754"/>
                </a:solidFill>
                <a:latin typeface="Arial"/>
                <a:cs typeface="Arial"/>
              </a:rPr>
              <a:t>percorsi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di</a:t>
            </a:r>
            <a:r>
              <a:rPr sz="1900" spc="-16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263754"/>
                </a:solidFill>
                <a:latin typeface="Arial"/>
                <a:cs typeface="Arial"/>
              </a:rPr>
              <a:t>orientamento  </a:t>
            </a:r>
            <a:r>
              <a:rPr sz="1900" spc="5" dirty="0">
                <a:solidFill>
                  <a:srgbClr val="263754"/>
                </a:solidFill>
                <a:latin typeface="Arial"/>
                <a:cs typeface="Arial"/>
              </a:rPr>
              <a:t>e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di </a:t>
            </a:r>
            <a:r>
              <a:rPr sz="1900" spc="15" dirty="0">
                <a:solidFill>
                  <a:srgbClr val="263754"/>
                </a:solidFill>
                <a:latin typeface="Arial"/>
                <a:cs typeface="Arial"/>
              </a:rPr>
              <a:t>conoscenza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del  </a:t>
            </a:r>
            <a:r>
              <a:rPr sz="1900" spc="110" dirty="0">
                <a:solidFill>
                  <a:srgbClr val="263754"/>
                </a:solidFill>
                <a:latin typeface="Arial"/>
                <a:cs typeface="Arial"/>
              </a:rPr>
              <a:t>mondo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del </a:t>
            </a:r>
            <a:r>
              <a:rPr sz="1900" spc="60" dirty="0">
                <a:solidFill>
                  <a:srgbClr val="263754"/>
                </a:solidFill>
                <a:latin typeface="Arial"/>
                <a:cs typeface="Arial"/>
              </a:rPr>
              <a:t>lavoro</a:t>
            </a:r>
            <a:r>
              <a:rPr sz="1900" spc="-37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63754"/>
                </a:solidFill>
                <a:latin typeface="Arial"/>
                <a:cs typeface="Arial"/>
              </a:rPr>
              <a:t>e </a:t>
            </a:r>
            <a:r>
              <a:rPr sz="1900" spc="45" dirty="0">
                <a:solidFill>
                  <a:srgbClr val="263754"/>
                </a:solidFill>
                <a:latin typeface="Arial"/>
                <a:cs typeface="Arial"/>
              </a:rPr>
              <a:t>delle 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professioni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7CFE5B4B-40E4-434A-95DE-D09163276C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96728"/>
            <a:ext cx="3705225" cy="165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175C0520-ED0B-0B4A-9191-2707988A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516" y="7548159"/>
            <a:ext cx="2819399" cy="150582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C2D0637B-8AFC-3B4D-A4DC-B7592DD76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314" y="6964661"/>
            <a:ext cx="3035301" cy="1975022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095C25FB-2B56-284A-8A5A-1C71CD12D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0250" y="6630577"/>
            <a:ext cx="1866900" cy="184150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xmlns="" id="{D3161709-E47F-ED49-82B7-5868BB4A5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8100" y="215905"/>
            <a:ext cx="3251200" cy="2438400"/>
          </a:xfrm>
          <a:prstGeom prst="rect">
            <a:avLst/>
          </a:prstGeom>
        </p:spPr>
      </p:pic>
      <p:sp>
        <p:nvSpPr>
          <p:cNvPr id="25" name="Segnaposto piè di pagina 24"/>
          <p:cNvSpPr>
            <a:spLocks noGrp="1"/>
          </p:cNvSpPr>
          <p:nvPr>
            <p:ph type="ftr" sz="quarter" idx="5"/>
          </p:nvPr>
        </p:nvSpPr>
        <p:spPr>
          <a:xfrm>
            <a:off x="9170375" y="9427496"/>
            <a:ext cx="8482330" cy="514350"/>
          </a:xfrm>
        </p:spPr>
        <p:txBody>
          <a:bodyPr/>
          <a:lstStyle/>
          <a:p>
            <a:r>
              <a:rPr lang="it-IT" dirty="0" smtClean="0"/>
              <a:t>LICEO CLASSICO «T.TASSO» - SALERNO – PONTECAGNANO FAIANO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9246235"/>
          </a:xfrm>
          <a:custGeom>
            <a:avLst/>
            <a:gdLst/>
            <a:ahLst/>
            <a:cxnLst/>
            <a:rect l="l" t="t" r="r" b="b"/>
            <a:pathLst>
              <a:path w="18288000" h="9246235">
                <a:moveTo>
                  <a:pt x="0" y="9245631"/>
                </a:moveTo>
                <a:lnTo>
                  <a:pt x="18287998" y="9245631"/>
                </a:lnTo>
                <a:lnTo>
                  <a:pt x="18287998" y="0"/>
                </a:lnTo>
                <a:lnTo>
                  <a:pt x="0" y="0"/>
                </a:lnTo>
                <a:lnTo>
                  <a:pt x="0" y="9245631"/>
                </a:lnTo>
                <a:close/>
              </a:path>
            </a:pathLst>
          </a:custGeom>
          <a:solidFill>
            <a:srgbClr val="F9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61898"/>
            <a:ext cx="18288000" cy="1041400"/>
          </a:xfrm>
          <a:custGeom>
            <a:avLst/>
            <a:gdLst/>
            <a:ahLst/>
            <a:cxnLst/>
            <a:rect l="l" t="t" r="r" b="b"/>
            <a:pathLst>
              <a:path w="18288000" h="1041400">
                <a:moveTo>
                  <a:pt x="18287998" y="1041367"/>
                </a:moveTo>
                <a:lnTo>
                  <a:pt x="0" y="1041367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41367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60405"/>
            <a:ext cx="18288000" cy="601980"/>
          </a:xfrm>
          <a:custGeom>
            <a:avLst/>
            <a:gdLst/>
            <a:ahLst/>
            <a:cxnLst/>
            <a:rect l="l" t="t" r="r" b="b"/>
            <a:pathLst>
              <a:path w="18288000" h="601979">
                <a:moveTo>
                  <a:pt x="18287988" y="282790"/>
                </a:moveTo>
                <a:lnTo>
                  <a:pt x="15651455" y="282790"/>
                </a:lnTo>
                <a:lnTo>
                  <a:pt x="15648978" y="252044"/>
                </a:lnTo>
                <a:lnTo>
                  <a:pt x="15637574" y="205854"/>
                </a:lnTo>
                <a:lnTo>
                  <a:pt x="15620530" y="165557"/>
                </a:lnTo>
                <a:lnTo>
                  <a:pt x="15594876" y="123329"/>
                </a:lnTo>
                <a:lnTo>
                  <a:pt x="15564815" y="88265"/>
                </a:lnTo>
                <a:lnTo>
                  <a:pt x="15529776" y="58166"/>
                </a:lnTo>
                <a:lnTo>
                  <a:pt x="15490381" y="33667"/>
                </a:lnTo>
                <a:lnTo>
                  <a:pt x="15484463" y="31165"/>
                </a:lnTo>
                <a:lnTo>
                  <a:pt x="15484463" y="282790"/>
                </a:lnTo>
                <a:lnTo>
                  <a:pt x="15484069" y="282790"/>
                </a:lnTo>
                <a:lnTo>
                  <a:pt x="15484069" y="320890"/>
                </a:lnTo>
                <a:lnTo>
                  <a:pt x="15480437" y="343268"/>
                </a:lnTo>
                <a:lnTo>
                  <a:pt x="15461183" y="380352"/>
                </a:lnTo>
                <a:lnTo>
                  <a:pt x="15431872" y="409651"/>
                </a:lnTo>
                <a:lnTo>
                  <a:pt x="15394801" y="428904"/>
                </a:lnTo>
                <a:lnTo>
                  <a:pt x="15352217" y="435825"/>
                </a:lnTo>
                <a:lnTo>
                  <a:pt x="15309647" y="428904"/>
                </a:lnTo>
                <a:lnTo>
                  <a:pt x="15272576" y="409651"/>
                </a:lnTo>
                <a:lnTo>
                  <a:pt x="15243264" y="380352"/>
                </a:lnTo>
                <a:lnTo>
                  <a:pt x="15224011" y="343268"/>
                </a:lnTo>
                <a:lnTo>
                  <a:pt x="15220366" y="320890"/>
                </a:lnTo>
                <a:lnTo>
                  <a:pt x="15484069" y="320890"/>
                </a:lnTo>
                <a:lnTo>
                  <a:pt x="15484069" y="282790"/>
                </a:lnTo>
                <a:lnTo>
                  <a:pt x="15219998" y="282790"/>
                </a:lnTo>
                <a:lnTo>
                  <a:pt x="15224011" y="258114"/>
                </a:lnTo>
                <a:lnTo>
                  <a:pt x="15243264" y="221043"/>
                </a:lnTo>
                <a:lnTo>
                  <a:pt x="15272576" y="191731"/>
                </a:lnTo>
                <a:lnTo>
                  <a:pt x="15309647" y="172491"/>
                </a:lnTo>
                <a:lnTo>
                  <a:pt x="15352217" y="165557"/>
                </a:lnTo>
                <a:lnTo>
                  <a:pt x="15394966" y="172491"/>
                </a:lnTo>
                <a:lnTo>
                  <a:pt x="15432075" y="191731"/>
                </a:lnTo>
                <a:lnTo>
                  <a:pt x="15461310" y="221043"/>
                </a:lnTo>
                <a:lnTo>
                  <a:pt x="15480475" y="258114"/>
                </a:lnTo>
                <a:lnTo>
                  <a:pt x="15484463" y="282790"/>
                </a:lnTo>
                <a:lnTo>
                  <a:pt x="15484463" y="31165"/>
                </a:lnTo>
                <a:lnTo>
                  <a:pt x="15447239" y="15379"/>
                </a:lnTo>
                <a:lnTo>
                  <a:pt x="15400985" y="3949"/>
                </a:lnTo>
                <a:lnTo>
                  <a:pt x="15352217" y="0"/>
                </a:lnTo>
                <a:lnTo>
                  <a:pt x="15303576" y="3949"/>
                </a:lnTo>
                <a:lnTo>
                  <a:pt x="15257374" y="15379"/>
                </a:lnTo>
                <a:lnTo>
                  <a:pt x="15214270" y="33667"/>
                </a:lnTo>
                <a:lnTo>
                  <a:pt x="15174862" y="58166"/>
                </a:lnTo>
                <a:lnTo>
                  <a:pt x="15139797" y="88265"/>
                </a:lnTo>
                <a:lnTo>
                  <a:pt x="15109698" y="123329"/>
                </a:lnTo>
                <a:lnTo>
                  <a:pt x="15085187" y="162737"/>
                </a:lnTo>
                <a:lnTo>
                  <a:pt x="15066912" y="205854"/>
                </a:lnTo>
                <a:lnTo>
                  <a:pt x="15055482" y="252044"/>
                </a:lnTo>
                <a:lnTo>
                  <a:pt x="15052980" y="282790"/>
                </a:lnTo>
                <a:lnTo>
                  <a:pt x="11513223" y="282790"/>
                </a:lnTo>
                <a:lnTo>
                  <a:pt x="11499355" y="205854"/>
                </a:lnTo>
                <a:lnTo>
                  <a:pt x="11482311" y="165557"/>
                </a:lnTo>
                <a:lnTo>
                  <a:pt x="11456657" y="123329"/>
                </a:lnTo>
                <a:lnTo>
                  <a:pt x="11426596" y="88265"/>
                </a:lnTo>
                <a:lnTo>
                  <a:pt x="11391557" y="58166"/>
                </a:lnTo>
                <a:lnTo>
                  <a:pt x="11352149" y="33667"/>
                </a:lnTo>
                <a:lnTo>
                  <a:pt x="11346231" y="31165"/>
                </a:lnTo>
                <a:lnTo>
                  <a:pt x="11346231" y="282790"/>
                </a:lnTo>
                <a:lnTo>
                  <a:pt x="11345837" y="282790"/>
                </a:lnTo>
                <a:lnTo>
                  <a:pt x="11345837" y="320890"/>
                </a:lnTo>
                <a:lnTo>
                  <a:pt x="11342205" y="343268"/>
                </a:lnTo>
                <a:lnTo>
                  <a:pt x="11322952" y="380352"/>
                </a:lnTo>
                <a:lnTo>
                  <a:pt x="11293653" y="409651"/>
                </a:lnTo>
                <a:lnTo>
                  <a:pt x="11256569" y="428904"/>
                </a:lnTo>
                <a:lnTo>
                  <a:pt x="11213998" y="435825"/>
                </a:lnTo>
                <a:lnTo>
                  <a:pt x="11171415" y="428904"/>
                </a:lnTo>
                <a:lnTo>
                  <a:pt x="11134344" y="409651"/>
                </a:lnTo>
                <a:lnTo>
                  <a:pt x="11105045" y="380352"/>
                </a:lnTo>
                <a:lnTo>
                  <a:pt x="11085792" y="343268"/>
                </a:lnTo>
                <a:lnTo>
                  <a:pt x="11082147" y="320890"/>
                </a:lnTo>
                <a:lnTo>
                  <a:pt x="11345837" y="320890"/>
                </a:lnTo>
                <a:lnTo>
                  <a:pt x="11345837" y="282790"/>
                </a:lnTo>
                <a:lnTo>
                  <a:pt x="11081779" y="282790"/>
                </a:lnTo>
                <a:lnTo>
                  <a:pt x="11085792" y="258114"/>
                </a:lnTo>
                <a:lnTo>
                  <a:pt x="11105045" y="221043"/>
                </a:lnTo>
                <a:lnTo>
                  <a:pt x="11134344" y="191731"/>
                </a:lnTo>
                <a:lnTo>
                  <a:pt x="11171415" y="172491"/>
                </a:lnTo>
                <a:lnTo>
                  <a:pt x="11213998" y="165557"/>
                </a:lnTo>
                <a:lnTo>
                  <a:pt x="11256747" y="172491"/>
                </a:lnTo>
                <a:lnTo>
                  <a:pt x="11293843" y="191731"/>
                </a:lnTo>
                <a:lnTo>
                  <a:pt x="11323079" y="221043"/>
                </a:lnTo>
                <a:lnTo>
                  <a:pt x="11342243" y="258114"/>
                </a:lnTo>
                <a:lnTo>
                  <a:pt x="11346231" y="282790"/>
                </a:lnTo>
                <a:lnTo>
                  <a:pt x="11346231" y="31165"/>
                </a:lnTo>
                <a:lnTo>
                  <a:pt x="11309020" y="15379"/>
                </a:lnTo>
                <a:lnTo>
                  <a:pt x="11262754" y="3949"/>
                </a:lnTo>
                <a:lnTo>
                  <a:pt x="11213998" y="0"/>
                </a:lnTo>
                <a:lnTo>
                  <a:pt x="11165345" y="3949"/>
                </a:lnTo>
                <a:lnTo>
                  <a:pt x="11119155" y="15379"/>
                </a:lnTo>
                <a:lnTo>
                  <a:pt x="11076038" y="33667"/>
                </a:lnTo>
                <a:lnTo>
                  <a:pt x="11036630" y="58166"/>
                </a:lnTo>
                <a:lnTo>
                  <a:pt x="11001566" y="88265"/>
                </a:lnTo>
                <a:lnTo>
                  <a:pt x="10971467" y="123329"/>
                </a:lnTo>
                <a:lnTo>
                  <a:pt x="10946968" y="162737"/>
                </a:lnTo>
                <a:lnTo>
                  <a:pt x="10928680" y="205854"/>
                </a:lnTo>
                <a:lnTo>
                  <a:pt x="10917263" y="252044"/>
                </a:lnTo>
                <a:lnTo>
                  <a:pt x="10914761" y="282790"/>
                </a:lnTo>
                <a:lnTo>
                  <a:pt x="7375004" y="282790"/>
                </a:lnTo>
                <a:lnTo>
                  <a:pt x="7361123" y="205854"/>
                </a:lnTo>
                <a:lnTo>
                  <a:pt x="7344080" y="165557"/>
                </a:lnTo>
                <a:lnTo>
                  <a:pt x="7318426" y="123329"/>
                </a:lnTo>
                <a:lnTo>
                  <a:pt x="7288365" y="88265"/>
                </a:lnTo>
                <a:lnTo>
                  <a:pt x="7253325" y="58166"/>
                </a:lnTo>
                <a:lnTo>
                  <a:pt x="7213930" y="33667"/>
                </a:lnTo>
                <a:lnTo>
                  <a:pt x="7208012" y="31165"/>
                </a:lnTo>
                <a:lnTo>
                  <a:pt x="7208012" y="282790"/>
                </a:lnTo>
                <a:lnTo>
                  <a:pt x="7207618" y="282790"/>
                </a:lnTo>
                <a:lnTo>
                  <a:pt x="7207618" y="320890"/>
                </a:lnTo>
                <a:lnTo>
                  <a:pt x="7203973" y="343268"/>
                </a:lnTo>
                <a:lnTo>
                  <a:pt x="7184733" y="380352"/>
                </a:lnTo>
                <a:lnTo>
                  <a:pt x="7155421" y="409651"/>
                </a:lnTo>
                <a:lnTo>
                  <a:pt x="7118350" y="428904"/>
                </a:lnTo>
                <a:lnTo>
                  <a:pt x="7075767" y="435825"/>
                </a:lnTo>
                <a:lnTo>
                  <a:pt x="7033196" y="428904"/>
                </a:lnTo>
                <a:lnTo>
                  <a:pt x="6996112" y="409651"/>
                </a:lnTo>
                <a:lnTo>
                  <a:pt x="6966813" y="380352"/>
                </a:lnTo>
                <a:lnTo>
                  <a:pt x="6947560" y="343268"/>
                </a:lnTo>
                <a:lnTo>
                  <a:pt x="6943915" y="320890"/>
                </a:lnTo>
                <a:lnTo>
                  <a:pt x="7207618" y="320890"/>
                </a:lnTo>
                <a:lnTo>
                  <a:pt x="7207618" y="282790"/>
                </a:lnTo>
                <a:lnTo>
                  <a:pt x="6943547" y="282790"/>
                </a:lnTo>
                <a:lnTo>
                  <a:pt x="6947560" y="258114"/>
                </a:lnTo>
                <a:lnTo>
                  <a:pt x="6966813" y="221043"/>
                </a:lnTo>
                <a:lnTo>
                  <a:pt x="6996112" y="191731"/>
                </a:lnTo>
                <a:lnTo>
                  <a:pt x="7033196" y="172491"/>
                </a:lnTo>
                <a:lnTo>
                  <a:pt x="7075767" y="165557"/>
                </a:lnTo>
                <a:lnTo>
                  <a:pt x="7118515" y="172491"/>
                </a:lnTo>
                <a:lnTo>
                  <a:pt x="7155612" y="191731"/>
                </a:lnTo>
                <a:lnTo>
                  <a:pt x="7184860" y="221043"/>
                </a:lnTo>
                <a:lnTo>
                  <a:pt x="7204024" y="258114"/>
                </a:lnTo>
                <a:lnTo>
                  <a:pt x="7208012" y="282790"/>
                </a:lnTo>
                <a:lnTo>
                  <a:pt x="7208012" y="31165"/>
                </a:lnTo>
                <a:lnTo>
                  <a:pt x="7170788" y="15379"/>
                </a:lnTo>
                <a:lnTo>
                  <a:pt x="7124535" y="3949"/>
                </a:lnTo>
                <a:lnTo>
                  <a:pt x="7075767" y="0"/>
                </a:lnTo>
                <a:lnTo>
                  <a:pt x="7027126" y="3949"/>
                </a:lnTo>
                <a:lnTo>
                  <a:pt x="6980923" y="15379"/>
                </a:lnTo>
                <a:lnTo>
                  <a:pt x="6937807" y="33667"/>
                </a:lnTo>
                <a:lnTo>
                  <a:pt x="6898411" y="58166"/>
                </a:lnTo>
                <a:lnTo>
                  <a:pt x="6863347" y="88265"/>
                </a:lnTo>
                <a:lnTo>
                  <a:pt x="6833248" y="123329"/>
                </a:lnTo>
                <a:lnTo>
                  <a:pt x="6808737" y="162737"/>
                </a:lnTo>
                <a:lnTo>
                  <a:pt x="6790461" y="205854"/>
                </a:lnTo>
                <a:lnTo>
                  <a:pt x="6779031" y="252044"/>
                </a:lnTo>
                <a:lnTo>
                  <a:pt x="6776529" y="282790"/>
                </a:lnTo>
                <a:lnTo>
                  <a:pt x="3236772" y="282790"/>
                </a:lnTo>
                <a:lnTo>
                  <a:pt x="3222904" y="205854"/>
                </a:lnTo>
                <a:lnTo>
                  <a:pt x="3205861" y="165557"/>
                </a:lnTo>
                <a:lnTo>
                  <a:pt x="3180194" y="123329"/>
                </a:lnTo>
                <a:lnTo>
                  <a:pt x="3150146" y="88265"/>
                </a:lnTo>
                <a:lnTo>
                  <a:pt x="3115106" y="58166"/>
                </a:lnTo>
                <a:lnTo>
                  <a:pt x="3075698" y="33667"/>
                </a:lnTo>
                <a:lnTo>
                  <a:pt x="3069780" y="31165"/>
                </a:lnTo>
                <a:lnTo>
                  <a:pt x="3069780" y="282790"/>
                </a:lnTo>
                <a:lnTo>
                  <a:pt x="3069386" y="282790"/>
                </a:lnTo>
                <a:lnTo>
                  <a:pt x="3069386" y="320890"/>
                </a:lnTo>
                <a:lnTo>
                  <a:pt x="3065754" y="343268"/>
                </a:lnTo>
                <a:lnTo>
                  <a:pt x="3046501" y="380352"/>
                </a:lnTo>
                <a:lnTo>
                  <a:pt x="3017202" y="409651"/>
                </a:lnTo>
                <a:lnTo>
                  <a:pt x="2980118" y="428904"/>
                </a:lnTo>
                <a:lnTo>
                  <a:pt x="2937548" y="435825"/>
                </a:lnTo>
                <a:lnTo>
                  <a:pt x="2894965" y="428904"/>
                </a:lnTo>
                <a:lnTo>
                  <a:pt x="2857893" y="409651"/>
                </a:lnTo>
                <a:lnTo>
                  <a:pt x="2828582" y="380352"/>
                </a:lnTo>
                <a:lnTo>
                  <a:pt x="2809341" y="343268"/>
                </a:lnTo>
                <a:lnTo>
                  <a:pt x="2805696" y="320890"/>
                </a:lnTo>
                <a:lnTo>
                  <a:pt x="3069386" y="320890"/>
                </a:lnTo>
                <a:lnTo>
                  <a:pt x="3069386" y="282790"/>
                </a:lnTo>
                <a:lnTo>
                  <a:pt x="2805328" y="282790"/>
                </a:lnTo>
                <a:lnTo>
                  <a:pt x="2809341" y="258114"/>
                </a:lnTo>
                <a:lnTo>
                  <a:pt x="2828582" y="221043"/>
                </a:lnTo>
                <a:lnTo>
                  <a:pt x="2857893" y="191731"/>
                </a:lnTo>
                <a:lnTo>
                  <a:pt x="2894965" y="172491"/>
                </a:lnTo>
                <a:lnTo>
                  <a:pt x="2937548" y="165557"/>
                </a:lnTo>
                <a:lnTo>
                  <a:pt x="2980296" y="172491"/>
                </a:lnTo>
                <a:lnTo>
                  <a:pt x="3017393" y="191731"/>
                </a:lnTo>
                <a:lnTo>
                  <a:pt x="3046628" y="221043"/>
                </a:lnTo>
                <a:lnTo>
                  <a:pt x="3065792" y="258114"/>
                </a:lnTo>
                <a:lnTo>
                  <a:pt x="3069780" y="282790"/>
                </a:lnTo>
                <a:lnTo>
                  <a:pt x="3069780" y="31165"/>
                </a:lnTo>
                <a:lnTo>
                  <a:pt x="3032556" y="15379"/>
                </a:lnTo>
                <a:lnTo>
                  <a:pt x="2986303" y="3949"/>
                </a:lnTo>
                <a:lnTo>
                  <a:pt x="2937548" y="0"/>
                </a:lnTo>
                <a:lnTo>
                  <a:pt x="2888894" y="3949"/>
                </a:lnTo>
                <a:lnTo>
                  <a:pt x="2842704" y="15379"/>
                </a:lnTo>
                <a:lnTo>
                  <a:pt x="2799588" y="33667"/>
                </a:lnTo>
                <a:lnTo>
                  <a:pt x="2760180" y="58166"/>
                </a:lnTo>
                <a:lnTo>
                  <a:pt x="2725115" y="88265"/>
                </a:lnTo>
                <a:lnTo>
                  <a:pt x="2695016" y="123329"/>
                </a:lnTo>
                <a:lnTo>
                  <a:pt x="2670518" y="162737"/>
                </a:lnTo>
                <a:lnTo>
                  <a:pt x="2652230" y="205854"/>
                </a:lnTo>
                <a:lnTo>
                  <a:pt x="2640800" y="252044"/>
                </a:lnTo>
                <a:lnTo>
                  <a:pt x="2638298" y="282790"/>
                </a:lnTo>
                <a:lnTo>
                  <a:pt x="0" y="282790"/>
                </a:lnTo>
                <a:lnTo>
                  <a:pt x="0" y="320890"/>
                </a:lnTo>
                <a:lnTo>
                  <a:pt x="2638475" y="320890"/>
                </a:lnTo>
                <a:lnTo>
                  <a:pt x="2640800" y="349465"/>
                </a:lnTo>
                <a:lnTo>
                  <a:pt x="2652230" y="395757"/>
                </a:lnTo>
                <a:lnTo>
                  <a:pt x="2670518" y="438950"/>
                </a:lnTo>
                <a:lnTo>
                  <a:pt x="2695016" y="478409"/>
                </a:lnTo>
                <a:lnTo>
                  <a:pt x="2725115" y="513511"/>
                </a:lnTo>
                <a:lnTo>
                  <a:pt x="2760180" y="543636"/>
                </a:lnTo>
                <a:lnTo>
                  <a:pt x="2799588" y="568159"/>
                </a:lnTo>
                <a:lnTo>
                  <a:pt x="2842704" y="586447"/>
                </a:lnTo>
                <a:lnTo>
                  <a:pt x="2888894" y="597877"/>
                </a:lnTo>
                <a:lnTo>
                  <a:pt x="2937548" y="601827"/>
                </a:lnTo>
                <a:lnTo>
                  <a:pt x="2986316" y="597877"/>
                </a:lnTo>
                <a:lnTo>
                  <a:pt x="3032607" y="586447"/>
                </a:lnTo>
                <a:lnTo>
                  <a:pt x="3075787" y="568159"/>
                </a:lnTo>
                <a:lnTo>
                  <a:pt x="3115233" y="543636"/>
                </a:lnTo>
                <a:lnTo>
                  <a:pt x="3150311" y="513511"/>
                </a:lnTo>
                <a:lnTo>
                  <a:pt x="3180397" y="478409"/>
                </a:lnTo>
                <a:lnTo>
                  <a:pt x="3204857" y="438950"/>
                </a:lnTo>
                <a:lnTo>
                  <a:pt x="3223069" y="395757"/>
                </a:lnTo>
                <a:lnTo>
                  <a:pt x="3234410" y="349465"/>
                </a:lnTo>
                <a:lnTo>
                  <a:pt x="3236645" y="320890"/>
                </a:lnTo>
                <a:lnTo>
                  <a:pt x="6776707" y="320890"/>
                </a:lnTo>
                <a:lnTo>
                  <a:pt x="6790461" y="395757"/>
                </a:lnTo>
                <a:lnTo>
                  <a:pt x="6808737" y="438950"/>
                </a:lnTo>
                <a:lnTo>
                  <a:pt x="6833248" y="478409"/>
                </a:lnTo>
                <a:lnTo>
                  <a:pt x="6863347" y="513511"/>
                </a:lnTo>
                <a:lnTo>
                  <a:pt x="6898411" y="543636"/>
                </a:lnTo>
                <a:lnTo>
                  <a:pt x="6937807" y="568159"/>
                </a:lnTo>
                <a:lnTo>
                  <a:pt x="6980923" y="586447"/>
                </a:lnTo>
                <a:lnTo>
                  <a:pt x="7027126" y="597877"/>
                </a:lnTo>
                <a:lnTo>
                  <a:pt x="7075767" y="601827"/>
                </a:lnTo>
                <a:lnTo>
                  <a:pt x="7124535" y="597877"/>
                </a:lnTo>
                <a:lnTo>
                  <a:pt x="7170826" y="586447"/>
                </a:lnTo>
                <a:lnTo>
                  <a:pt x="7214006" y="568159"/>
                </a:lnTo>
                <a:lnTo>
                  <a:pt x="7253452" y="543636"/>
                </a:lnTo>
                <a:lnTo>
                  <a:pt x="7288530" y="513511"/>
                </a:lnTo>
                <a:lnTo>
                  <a:pt x="7318616" y="478409"/>
                </a:lnTo>
                <a:lnTo>
                  <a:pt x="7343076" y="438950"/>
                </a:lnTo>
                <a:lnTo>
                  <a:pt x="7361301" y="395757"/>
                </a:lnTo>
                <a:lnTo>
                  <a:pt x="7372629" y="349465"/>
                </a:lnTo>
                <a:lnTo>
                  <a:pt x="7374864" y="320890"/>
                </a:lnTo>
                <a:lnTo>
                  <a:pt x="10914939" y="320890"/>
                </a:lnTo>
                <a:lnTo>
                  <a:pt x="10928680" y="395757"/>
                </a:lnTo>
                <a:lnTo>
                  <a:pt x="10946968" y="438950"/>
                </a:lnTo>
                <a:lnTo>
                  <a:pt x="10971467" y="478409"/>
                </a:lnTo>
                <a:lnTo>
                  <a:pt x="11001566" y="513511"/>
                </a:lnTo>
                <a:lnTo>
                  <a:pt x="11036630" y="543636"/>
                </a:lnTo>
                <a:lnTo>
                  <a:pt x="11076038" y="568159"/>
                </a:lnTo>
                <a:lnTo>
                  <a:pt x="11119155" y="586447"/>
                </a:lnTo>
                <a:lnTo>
                  <a:pt x="11165345" y="597877"/>
                </a:lnTo>
                <a:lnTo>
                  <a:pt x="11213998" y="601827"/>
                </a:lnTo>
                <a:lnTo>
                  <a:pt x="11262766" y="597877"/>
                </a:lnTo>
                <a:lnTo>
                  <a:pt x="11309058" y="586447"/>
                </a:lnTo>
                <a:lnTo>
                  <a:pt x="11352238" y="568159"/>
                </a:lnTo>
                <a:lnTo>
                  <a:pt x="11391684" y="543636"/>
                </a:lnTo>
                <a:lnTo>
                  <a:pt x="11426762" y="513511"/>
                </a:lnTo>
                <a:lnTo>
                  <a:pt x="11456848" y="478409"/>
                </a:lnTo>
                <a:lnTo>
                  <a:pt x="11481308" y="438950"/>
                </a:lnTo>
                <a:lnTo>
                  <a:pt x="11499520" y="395757"/>
                </a:lnTo>
                <a:lnTo>
                  <a:pt x="11510861" y="349465"/>
                </a:lnTo>
                <a:lnTo>
                  <a:pt x="11513096" y="320890"/>
                </a:lnTo>
                <a:lnTo>
                  <a:pt x="15053158" y="320890"/>
                </a:lnTo>
                <a:lnTo>
                  <a:pt x="15066912" y="395757"/>
                </a:lnTo>
                <a:lnTo>
                  <a:pt x="15085187" y="438950"/>
                </a:lnTo>
                <a:lnTo>
                  <a:pt x="15109698" y="478409"/>
                </a:lnTo>
                <a:lnTo>
                  <a:pt x="15139797" y="513511"/>
                </a:lnTo>
                <a:lnTo>
                  <a:pt x="15174862" y="543636"/>
                </a:lnTo>
                <a:lnTo>
                  <a:pt x="15214270" y="568159"/>
                </a:lnTo>
                <a:lnTo>
                  <a:pt x="15257374" y="586447"/>
                </a:lnTo>
                <a:lnTo>
                  <a:pt x="15303576" y="597877"/>
                </a:lnTo>
                <a:lnTo>
                  <a:pt x="15352217" y="601827"/>
                </a:lnTo>
                <a:lnTo>
                  <a:pt x="15400998" y="597877"/>
                </a:lnTo>
                <a:lnTo>
                  <a:pt x="15447290" y="586447"/>
                </a:lnTo>
                <a:lnTo>
                  <a:pt x="15490470" y="568159"/>
                </a:lnTo>
                <a:lnTo>
                  <a:pt x="15529903" y="543636"/>
                </a:lnTo>
                <a:lnTo>
                  <a:pt x="15564993" y="513511"/>
                </a:lnTo>
                <a:lnTo>
                  <a:pt x="15595067" y="478409"/>
                </a:lnTo>
                <a:lnTo>
                  <a:pt x="15619540" y="438950"/>
                </a:lnTo>
                <a:lnTo>
                  <a:pt x="15620848" y="435825"/>
                </a:lnTo>
                <a:lnTo>
                  <a:pt x="15637752" y="395757"/>
                </a:lnTo>
                <a:lnTo>
                  <a:pt x="15649080" y="349465"/>
                </a:lnTo>
                <a:lnTo>
                  <a:pt x="15651315" y="320890"/>
                </a:lnTo>
                <a:lnTo>
                  <a:pt x="18287988" y="320890"/>
                </a:lnTo>
                <a:lnTo>
                  <a:pt x="18287988" y="282790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</a:t>
            </a:r>
            <a:r>
              <a:rPr spc="70" dirty="0"/>
              <a:t>tua</a:t>
            </a:r>
            <a:r>
              <a:rPr spc="-655" dirty="0"/>
              <a:t> </a:t>
            </a:r>
            <a:r>
              <a:rPr spc="-100" dirty="0"/>
              <a:t>scuola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5496" y="5092896"/>
            <a:ext cx="38023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70" dirty="0">
                <a:solidFill>
                  <a:srgbClr val="8AABCA"/>
                </a:solidFill>
                <a:latin typeface="Arial"/>
                <a:cs typeface="Arial"/>
              </a:rPr>
              <a:t>SPORTELLO</a:t>
            </a:r>
            <a:r>
              <a:rPr sz="2800" spc="-105" dirty="0">
                <a:solidFill>
                  <a:srgbClr val="8AABCA"/>
                </a:solidFill>
                <a:latin typeface="Arial"/>
                <a:cs typeface="Arial"/>
              </a:rPr>
              <a:t> DEDICATO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2162" y="6176511"/>
            <a:ext cx="3629025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100"/>
              </a:spcBef>
            </a:pPr>
            <a:r>
              <a:rPr sz="1900" spc="15" dirty="0">
                <a:solidFill>
                  <a:srgbClr val="263754"/>
                </a:solidFill>
                <a:latin typeface="Arial"/>
                <a:cs typeface="Arial"/>
              </a:rPr>
              <a:t>Sostegno </a:t>
            </a:r>
            <a:r>
              <a:rPr sz="1900" spc="30" dirty="0">
                <a:solidFill>
                  <a:srgbClr val="263754"/>
                </a:solidFill>
                <a:latin typeface="Arial"/>
                <a:cs typeface="Arial"/>
              </a:rPr>
              <a:t>psicologico </a:t>
            </a:r>
            <a:r>
              <a:rPr sz="1900" spc="5" dirty="0">
                <a:solidFill>
                  <a:srgbClr val="263754"/>
                </a:solidFill>
                <a:latin typeface="Arial"/>
                <a:cs typeface="Arial"/>
              </a:rPr>
              <a:t>e</a:t>
            </a:r>
            <a:r>
              <a:rPr sz="1900" spc="-19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263754"/>
                </a:solidFill>
                <a:latin typeface="Arial"/>
                <a:cs typeface="Arial"/>
              </a:rPr>
              <a:t>sportello 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dedicato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per </a:t>
            </a:r>
            <a:r>
              <a:rPr sz="1900" spc="60" dirty="0">
                <a:solidFill>
                  <a:srgbClr val="263754"/>
                </a:solidFill>
                <a:latin typeface="Arial"/>
                <a:cs typeface="Arial"/>
              </a:rPr>
              <a:t>studenti, </a:t>
            </a:r>
            <a:r>
              <a:rPr sz="1900" spc="45" dirty="0">
                <a:solidFill>
                  <a:srgbClr val="263754"/>
                </a:solidFill>
                <a:latin typeface="Arial"/>
                <a:cs typeface="Arial"/>
              </a:rPr>
              <a:t>docenti, 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famiglie </a:t>
            </a:r>
            <a:r>
              <a:rPr sz="1900" spc="30" dirty="0">
                <a:solidFill>
                  <a:srgbClr val="263754"/>
                </a:solidFill>
                <a:latin typeface="Arial"/>
                <a:cs typeface="Arial"/>
              </a:rPr>
              <a:t>anche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per </a:t>
            </a:r>
            <a:r>
              <a:rPr sz="1900" spc="30" dirty="0">
                <a:solidFill>
                  <a:srgbClr val="263754"/>
                </a:solidFill>
                <a:latin typeface="Arial"/>
                <a:cs typeface="Arial"/>
              </a:rPr>
              <a:t>le </a:t>
            </a:r>
            <a:r>
              <a:rPr sz="1900" spc="65" dirty="0">
                <a:solidFill>
                  <a:srgbClr val="263754"/>
                </a:solidFill>
                <a:latin typeface="Arial"/>
                <a:cs typeface="Arial"/>
              </a:rPr>
              <a:t>difficoltà  </a:t>
            </a:r>
            <a:r>
              <a:rPr sz="1900" spc="45" dirty="0">
                <a:solidFill>
                  <a:srgbClr val="263754"/>
                </a:solidFill>
                <a:latin typeface="Arial"/>
                <a:cs typeface="Arial"/>
              </a:rPr>
              <a:t>emerse </a:t>
            </a:r>
            <a:r>
              <a:rPr sz="1900" spc="85" dirty="0">
                <a:solidFill>
                  <a:srgbClr val="263754"/>
                </a:solidFill>
                <a:latin typeface="Arial"/>
                <a:cs typeface="Arial"/>
              </a:rPr>
              <a:t>durante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il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periodo di  </a:t>
            </a:r>
            <a:r>
              <a:rPr sz="1900" spc="65" dirty="0">
                <a:solidFill>
                  <a:srgbClr val="263754"/>
                </a:solidFill>
                <a:latin typeface="Arial"/>
                <a:cs typeface="Arial"/>
              </a:rPr>
              <a:t>lockdown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1019" y="5092896"/>
            <a:ext cx="1807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65" dirty="0">
                <a:solidFill>
                  <a:srgbClr val="8AABCA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8AABCA"/>
                </a:solidFill>
                <a:latin typeface="Arial"/>
                <a:cs typeface="Arial"/>
              </a:rPr>
              <a:t>O</a:t>
            </a:r>
            <a:r>
              <a:rPr sz="2800" spc="-110" dirty="0">
                <a:solidFill>
                  <a:srgbClr val="8AABCA"/>
                </a:solidFill>
                <a:latin typeface="Arial"/>
                <a:cs typeface="Arial"/>
              </a:rPr>
              <a:t>LL</a:t>
            </a:r>
            <a:r>
              <a:rPr sz="2800" spc="-5" dirty="0">
                <a:solidFill>
                  <a:srgbClr val="8AABCA"/>
                </a:solidFill>
                <a:latin typeface="Arial"/>
                <a:cs typeface="Arial"/>
              </a:rPr>
              <a:t>OQ</a:t>
            </a:r>
            <a:r>
              <a:rPr sz="2800" spc="10" dirty="0">
                <a:solidFill>
                  <a:srgbClr val="8AABCA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8AABCA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7246" y="6176511"/>
            <a:ext cx="3415665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r>
              <a:rPr sz="1900" spc="45" dirty="0">
                <a:solidFill>
                  <a:srgbClr val="263754"/>
                </a:solidFill>
                <a:latin typeface="Arial"/>
                <a:cs typeface="Arial"/>
              </a:rPr>
              <a:t>Colloqui </a:t>
            </a:r>
            <a:r>
              <a:rPr sz="1900" spc="25" dirty="0">
                <a:solidFill>
                  <a:srgbClr val="263754"/>
                </a:solidFill>
                <a:latin typeface="Arial"/>
                <a:cs typeface="Arial"/>
              </a:rPr>
              <a:t>scuola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famiglia </a:t>
            </a:r>
            <a:r>
              <a:rPr sz="1900" spc="80" dirty="0">
                <a:solidFill>
                  <a:srgbClr val="263754"/>
                </a:solidFill>
                <a:latin typeface="Arial"/>
                <a:cs typeface="Arial"/>
              </a:rPr>
              <a:t>in  </a:t>
            </a:r>
            <a:r>
              <a:rPr sz="1900" spc="75" dirty="0">
                <a:solidFill>
                  <a:srgbClr val="263754"/>
                </a:solidFill>
                <a:latin typeface="Arial"/>
                <a:cs typeface="Arial"/>
              </a:rPr>
              <a:t>modalità</a:t>
            </a:r>
            <a:r>
              <a:rPr sz="1900" spc="-4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263754"/>
                </a:solidFill>
                <a:latin typeface="Arial"/>
                <a:cs typeface="Arial"/>
              </a:rPr>
              <a:t>on</a:t>
            </a:r>
            <a:r>
              <a:rPr sz="1900" spc="-4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263754"/>
                </a:solidFill>
                <a:latin typeface="Arial"/>
                <a:cs typeface="Arial"/>
              </a:rPr>
              <a:t>line</a:t>
            </a:r>
            <a:r>
              <a:rPr sz="1900" spc="-45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263754"/>
                </a:solidFill>
                <a:latin typeface="Arial"/>
                <a:cs typeface="Arial"/>
              </a:rPr>
              <a:t>durante</a:t>
            </a:r>
            <a:r>
              <a:rPr sz="1900" spc="-4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120" dirty="0">
                <a:solidFill>
                  <a:srgbClr val="263754"/>
                </a:solidFill>
                <a:latin typeface="Arial"/>
                <a:cs typeface="Arial"/>
              </a:rPr>
              <a:t>tutto  </a:t>
            </a:r>
            <a:r>
              <a:rPr sz="1900" spc="65" dirty="0">
                <a:solidFill>
                  <a:srgbClr val="263754"/>
                </a:solidFill>
                <a:latin typeface="Arial"/>
                <a:cs typeface="Arial"/>
              </a:rPr>
              <a:t>l'anno</a:t>
            </a:r>
            <a:r>
              <a:rPr sz="1900" spc="-4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263754"/>
                </a:solidFill>
                <a:latin typeface="Arial"/>
                <a:cs typeface="Arial"/>
              </a:rPr>
              <a:t>scolastico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94598" y="5024277"/>
            <a:ext cx="3540402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2800" spc="-100" dirty="0">
                <a:solidFill>
                  <a:srgbClr val="8AABCA"/>
                </a:solidFill>
                <a:latin typeface="Arial"/>
                <a:cs typeface="Arial"/>
              </a:rPr>
              <a:t>DIRIGENZA </a:t>
            </a:r>
            <a:r>
              <a:rPr sz="2800" spc="-315" dirty="0">
                <a:solidFill>
                  <a:srgbClr val="8AABCA"/>
                </a:solidFill>
                <a:latin typeface="Arial"/>
                <a:cs typeface="Arial"/>
              </a:rPr>
              <a:t>E  </a:t>
            </a:r>
            <a:r>
              <a:rPr sz="2800" spc="-210" dirty="0" smtClean="0">
                <a:solidFill>
                  <a:srgbClr val="8AABCA"/>
                </a:solidFill>
                <a:latin typeface="Arial"/>
                <a:cs typeface="Arial"/>
              </a:rPr>
              <a:t>V</a:t>
            </a:r>
            <a:r>
              <a:rPr sz="2800" dirty="0" smtClean="0">
                <a:solidFill>
                  <a:srgbClr val="8AABCA"/>
                </a:solidFill>
                <a:latin typeface="Arial"/>
                <a:cs typeface="Arial"/>
              </a:rPr>
              <a:t>I</a:t>
            </a:r>
            <a:r>
              <a:rPr sz="2800" spc="-265" dirty="0" smtClean="0">
                <a:solidFill>
                  <a:srgbClr val="8AABCA"/>
                </a:solidFill>
                <a:latin typeface="Arial"/>
                <a:cs typeface="Arial"/>
              </a:rPr>
              <a:t>C</a:t>
            </a:r>
            <a:r>
              <a:rPr sz="2800" spc="-320" dirty="0" smtClean="0">
                <a:solidFill>
                  <a:srgbClr val="8AABCA"/>
                </a:solidFill>
                <a:latin typeface="Arial"/>
                <a:cs typeface="Arial"/>
              </a:rPr>
              <a:t>E</a:t>
            </a:r>
            <a:r>
              <a:rPr sz="2800" spc="-190" dirty="0" smtClean="0">
                <a:solidFill>
                  <a:srgbClr val="8AABCA"/>
                </a:solidFill>
                <a:latin typeface="Arial"/>
                <a:cs typeface="Arial"/>
              </a:rPr>
              <a:t>P</a:t>
            </a:r>
            <a:r>
              <a:rPr sz="2800" spc="-300" dirty="0" smtClean="0">
                <a:solidFill>
                  <a:srgbClr val="8AABCA"/>
                </a:solidFill>
                <a:latin typeface="Arial"/>
                <a:cs typeface="Arial"/>
              </a:rPr>
              <a:t>R</a:t>
            </a:r>
            <a:r>
              <a:rPr sz="2800" spc="-320" dirty="0" smtClean="0">
                <a:solidFill>
                  <a:srgbClr val="8AABCA"/>
                </a:solidFill>
                <a:latin typeface="Arial"/>
                <a:cs typeface="Arial"/>
              </a:rPr>
              <a:t>E</a:t>
            </a:r>
            <a:r>
              <a:rPr sz="2800" spc="-340" dirty="0" smtClean="0">
                <a:solidFill>
                  <a:srgbClr val="8AABCA"/>
                </a:solidFill>
                <a:latin typeface="Arial"/>
                <a:cs typeface="Arial"/>
              </a:rPr>
              <a:t>S</a:t>
            </a:r>
            <a:r>
              <a:rPr sz="2800" dirty="0" smtClean="0">
                <a:solidFill>
                  <a:srgbClr val="8AABCA"/>
                </a:solidFill>
                <a:latin typeface="Arial"/>
                <a:cs typeface="Arial"/>
              </a:rPr>
              <a:t>I</a:t>
            </a:r>
            <a:r>
              <a:rPr sz="2800" spc="10" dirty="0" smtClean="0">
                <a:solidFill>
                  <a:srgbClr val="8AABCA"/>
                </a:solidFill>
                <a:latin typeface="Arial"/>
                <a:cs typeface="Arial"/>
              </a:rPr>
              <a:t>D</a:t>
            </a:r>
            <a:r>
              <a:rPr sz="2800" spc="-320" dirty="0" smtClean="0">
                <a:solidFill>
                  <a:srgbClr val="8AABCA"/>
                </a:solidFill>
                <a:latin typeface="Arial"/>
                <a:cs typeface="Arial"/>
              </a:rPr>
              <a:t>E</a:t>
            </a:r>
            <a:r>
              <a:rPr sz="2800" spc="80" dirty="0" smtClean="0">
                <a:solidFill>
                  <a:srgbClr val="8AABCA"/>
                </a:solidFill>
                <a:latin typeface="Arial"/>
                <a:cs typeface="Arial"/>
              </a:rPr>
              <a:t>N</a:t>
            </a:r>
            <a:r>
              <a:rPr sz="2800" spc="-120" dirty="0" smtClean="0">
                <a:solidFill>
                  <a:srgbClr val="8AABCA"/>
                </a:solidFill>
                <a:latin typeface="Arial"/>
                <a:cs typeface="Arial"/>
              </a:rPr>
              <a:t>Z</a:t>
            </a:r>
            <a:r>
              <a:rPr lang="it-IT" sz="2800" spc="-120" dirty="0" smtClean="0">
                <a:solidFill>
                  <a:srgbClr val="8AABCA"/>
                </a:solidFill>
                <a:latin typeface="Arial"/>
                <a:cs typeface="Arial"/>
              </a:rPr>
              <a:t>A</a:t>
            </a:r>
            <a:endParaRPr lang="it-IT" sz="2800" spc="-100" dirty="0" smtClean="0">
              <a:solidFill>
                <a:srgbClr val="8AABCA"/>
              </a:solidFill>
              <a:latin typeface="Arial"/>
              <a:cs typeface="Arial"/>
            </a:endParaRPr>
          </a:p>
          <a:p>
            <a:pPr marL="12700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1900" spc="-70" dirty="0" smtClean="0">
                <a:solidFill>
                  <a:srgbClr val="263754"/>
                </a:solidFill>
                <a:latin typeface="Arial"/>
                <a:cs typeface="Arial"/>
              </a:rPr>
              <a:t>D.S</a:t>
            </a:r>
            <a:r>
              <a:rPr sz="1900" spc="-70" dirty="0">
                <a:solidFill>
                  <a:srgbClr val="263754"/>
                </a:solidFill>
                <a:latin typeface="Arial"/>
                <a:cs typeface="Arial"/>
              </a:rPr>
              <a:t>. </a:t>
            </a:r>
            <a:r>
              <a:rPr lang="it-IT" sz="1900" spc="50" dirty="0">
                <a:solidFill>
                  <a:srgbClr val="263754"/>
                </a:solidFill>
                <a:latin typeface="Arial"/>
                <a:cs typeface="Arial"/>
              </a:rPr>
              <a:t> Carmela Santarcangelo</a:t>
            </a:r>
            <a:endParaRPr lang="it-IT" sz="1900" spc="45" dirty="0">
              <a:solidFill>
                <a:srgbClr val="263754"/>
              </a:solidFill>
              <a:latin typeface="Arial"/>
              <a:cs typeface="Arial"/>
            </a:endParaRPr>
          </a:p>
          <a:p>
            <a:pPr marR="210820" indent="-317500" algn="ctr"/>
            <a:r>
              <a:rPr sz="1900" spc="15" dirty="0" err="1">
                <a:solidFill>
                  <a:srgbClr val="263754"/>
                </a:solidFill>
                <a:latin typeface="Arial"/>
                <a:cs typeface="Arial"/>
              </a:rPr>
              <a:t>Vicepresidenza</a:t>
            </a:r>
            <a:r>
              <a:rPr sz="1900" spc="15" dirty="0">
                <a:solidFill>
                  <a:srgbClr val="263754"/>
                </a:solidFill>
                <a:latin typeface="Arial"/>
                <a:cs typeface="Arial"/>
              </a:rPr>
              <a:t>:  </a:t>
            </a:r>
            <a:endParaRPr lang="it-IT" sz="1900" spc="15" dirty="0">
              <a:solidFill>
                <a:srgbClr val="263754"/>
              </a:solidFill>
              <a:latin typeface="Arial"/>
              <a:cs typeface="Arial"/>
            </a:endParaRPr>
          </a:p>
          <a:p>
            <a:pPr marR="210820" indent="-317500" algn="ctr"/>
            <a:r>
              <a:rPr lang="it-IT" sz="1900" spc="15" dirty="0" err="1">
                <a:solidFill>
                  <a:srgbClr val="263754"/>
                </a:solidFill>
                <a:latin typeface="Arial"/>
                <a:cs typeface="Arial"/>
              </a:rPr>
              <a:t>MarcoFalivena</a:t>
            </a:r>
            <a:endParaRPr lang="it-IT" sz="1900" spc="15" dirty="0">
              <a:solidFill>
                <a:srgbClr val="263754"/>
              </a:solidFill>
              <a:latin typeface="Arial"/>
              <a:cs typeface="Arial"/>
            </a:endParaRPr>
          </a:p>
          <a:p>
            <a:pPr marR="210820" indent="-317500" algn="ctr"/>
            <a:r>
              <a:rPr lang="it-IT" sz="1900" spc="15" dirty="0">
                <a:solidFill>
                  <a:srgbClr val="263754"/>
                </a:solidFill>
                <a:latin typeface="Arial"/>
                <a:cs typeface="Arial"/>
              </a:rPr>
              <a:t>Mariagrazia </a:t>
            </a:r>
            <a:r>
              <a:rPr lang="it-IT" sz="1900" spc="15" dirty="0" err="1">
                <a:solidFill>
                  <a:srgbClr val="263754"/>
                </a:solidFill>
                <a:latin typeface="Arial"/>
                <a:cs typeface="Arial"/>
              </a:rPr>
              <a:t>Crapis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79667" y="5092896"/>
            <a:ext cx="334327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120" dirty="0">
                <a:solidFill>
                  <a:srgbClr val="8AABCA"/>
                </a:solidFill>
                <a:latin typeface="Arial"/>
                <a:cs typeface="Arial"/>
              </a:rPr>
              <a:t>FILOSOFIA </a:t>
            </a:r>
            <a:r>
              <a:rPr sz="2800" spc="-135" dirty="0">
                <a:solidFill>
                  <a:srgbClr val="8AABCA"/>
                </a:solidFill>
                <a:latin typeface="Arial"/>
                <a:cs typeface="Arial"/>
              </a:rPr>
              <a:t>DEL</a:t>
            </a:r>
            <a:r>
              <a:rPr lang="it-IT" sz="2800" spc="-135" dirty="0">
                <a:solidFill>
                  <a:srgbClr val="8AABCA"/>
                </a:solidFill>
                <a:latin typeface="Arial"/>
                <a:cs typeface="Arial"/>
              </a:rPr>
              <a:t> </a:t>
            </a:r>
            <a:r>
              <a:rPr lang="it-IT" sz="2800" spc="-135" dirty="0" smtClean="0">
                <a:solidFill>
                  <a:srgbClr val="8AABCA"/>
                </a:solidFill>
                <a:latin typeface="Arial"/>
                <a:cs typeface="Arial"/>
              </a:rPr>
              <a:t>«TASSO</a:t>
            </a:r>
            <a:r>
              <a:rPr lang="it-IT" sz="2800" spc="-135" dirty="0">
                <a:solidFill>
                  <a:srgbClr val="8AABCA"/>
                </a:solidFill>
                <a:latin typeface="Arial"/>
                <a:cs typeface="Arial"/>
              </a:rPr>
              <a:t>»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26720" y="6176511"/>
            <a:ext cx="3615690" cy="16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655" algn="ctr">
              <a:lnSpc>
                <a:spcPct val="115100"/>
              </a:lnSpc>
              <a:spcBef>
                <a:spcPts val="100"/>
              </a:spcBef>
            </a:pPr>
            <a:r>
              <a:rPr lang="it-IT" sz="1900" spc="55" dirty="0">
                <a:solidFill>
                  <a:srgbClr val="263754"/>
                </a:solidFill>
                <a:latin typeface="Arial"/>
                <a:cs typeface="Arial"/>
              </a:rPr>
              <a:t>Le persone perfette non combattono, non mentono, non commettono errori e non esistono</a:t>
            </a:r>
            <a:r>
              <a:rPr lang="it-IT" sz="1900" spc="60" dirty="0">
                <a:solidFill>
                  <a:srgbClr val="263754"/>
                </a:solidFill>
                <a:latin typeface="Arial"/>
                <a:cs typeface="Arial"/>
              </a:rPr>
              <a:t>.</a:t>
            </a:r>
          </a:p>
          <a:p>
            <a:pPr marL="12700" marR="5080" indent="33655">
              <a:lnSpc>
                <a:spcPct val="115100"/>
              </a:lnSpc>
              <a:spcBef>
                <a:spcPts val="100"/>
              </a:spcBef>
            </a:pPr>
            <a:r>
              <a:rPr lang="it-IT" sz="1900" spc="60" dirty="0">
                <a:solidFill>
                  <a:srgbClr val="263754"/>
                </a:solidFill>
                <a:latin typeface="Arial"/>
                <a:cs typeface="Arial"/>
              </a:rPr>
              <a:t>Aristotele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D719D5D4-6FE2-D443-A83D-7BF99477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451" y="746102"/>
            <a:ext cx="3727971" cy="2800354"/>
          </a:xfrm>
          <a:prstGeom prst="rect">
            <a:avLst/>
          </a:prstGeom>
        </p:spPr>
      </p:pic>
      <p:sp>
        <p:nvSpPr>
          <p:cNvPr id="14" name="Segnaposto piè di pagina 13"/>
          <p:cNvSpPr>
            <a:spLocks noGrp="1"/>
          </p:cNvSpPr>
          <p:nvPr>
            <p:ph type="ftr" sz="quarter" idx="5"/>
          </p:nvPr>
        </p:nvSpPr>
        <p:spPr>
          <a:xfrm>
            <a:off x="9243060" y="9473871"/>
            <a:ext cx="8183880" cy="514350"/>
          </a:xfrm>
        </p:spPr>
        <p:txBody>
          <a:bodyPr/>
          <a:lstStyle/>
          <a:p>
            <a:r>
              <a:rPr lang="it-IT" dirty="0" smtClean="0"/>
              <a:t>LICEO CLASSICO «T.TASSO» - SALERNO – PONTECAGNANO FAIANO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003367"/>
            <a:ext cx="37217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Notizie</a:t>
            </a:r>
            <a:r>
              <a:rPr spc="-390" dirty="0"/>
              <a:t> </a:t>
            </a:r>
            <a:r>
              <a:rPr spc="-35" dirty="0"/>
              <a:t>utili</a:t>
            </a:r>
          </a:p>
        </p:txBody>
      </p:sp>
      <p:sp>
        <p:nvSpPr>
          <p:cNvPr id="3" name="object 3"/>
          <p:cNvSpPr/>
          <p:nvPr/>
        </p:nvSpPr>
        <p:spPr>
          <a:xfrm>
            <a:off x="1314449" y="3519457"/>
            <a:ext cx="123825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4449" y="4510057"/>
            <a:ext cx="123825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4449" y="5005357"/>
            <a:ext cx="123825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4449" y="5995957"/>
            <a:ext cx="123825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20390" y="3263545"/>
            <a:ext cx="7672070" cy="3006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1660">
              <a:lnSpc>
                <a:spcPct val="116100"/>
              </a:lnSpc>
              <a:spcBef>
                <a:spcPts val="100"/>
              </a:spcBef>
            </a:pPr>
            <a:r>
              <a:rPr sz="2800" spc="-120" dirty="0">
                <a:solidFill>
                  <a:srgbClr val="263754"/>
                </a:solidFill>
                <a:latin typeface="Arial"/>
                <a:cs typeface="Arial"/>
              </a:rPr>
              <a:t>ACCOGLIENZA </a:t>
            </a:r>
            <a:r>
              <a:rPr sz="2800" spc="-190" dirty="0">
                <a:solidFill>
                  <a:srgbClr val="263754"/>
                </a:solidFill>
                <a:latin typeface="Arial"/>
                <a:cs typeface="Arial"/>
              </a:rPr>
              <a:t>CLASSI </a:t>
            </a:r>
            <a:r>
              <a:rPr sz="2800" spc="-110" dirty="0">
                <a:solidFill>
                  <a:srgbClr val="263754"/>
                </a:solidFill>
                <a:latin typeface="Arial"/>
                <a:cs typeface="Arial"/>
              </a:rPr>
              <a:t>PRIME: </a:t>
            </a:r>
            <a:r>
              <a:rPr sz="2800" spc="-65" dirty="0">
                <a:solidFill>
                  <a:srgbClr val="263754"/>
                </a:solidFill>
                <a:latin typeface="Arial"/>
                <a:cs typeface="Arial"/>
              </a:rPr>
              <a:t>DAL </a:t>
            </a:r>
            <a:r>
              <a:rPr sz="2800" spc="40" dirty="0">
                <a:solidFill>
                  <a:srgbClr val="263754"/>
                </a:solidFill>
                <a:latin typeface="Arial"/>
                <a:cs typeface="Arial"/>
              </a:rPr>
              <a:t>7 </a:t>
            </a:r>
            <a:r>
              <a:rPr sz="2800" spc="-30" dirty="0" smtClean="0">
                <a:solidFill>
                  <a:srgbClr val="263754"/>
                </a:solidFill>
                <a:latin typeface="Arial"/>
                <a:cs typeface="Arial"/>
              </a:rPr>
              <a:t>AL</a:t>
            </a:r>
            <a:r>
              <a:rPr lang="it-IT" sz="2800" spc="-30" dirty="0" smtClean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800" spc="-30" dirty="0" smtClean="0">
                <a:solidFill>
                  <a:srgbClr val="263754"/>
                </a:solidFill>
                <a:latin typeface="Arial"/>
                <a:cs typeface="Arial"/>
              </a:rPr>
              <a:t>1</a:t>
            </a:r>
            <a:r>
              <a:rPr lang="it-IT" sz="2800" spc="-30" dirty="0">
                <a:solidFill>
                  <a:srgbClr val="263754"/>
                </a:solidFill>
                <a:latin typeface="Arial"/>
                <a:cs typeface="Arial"/>
              </a:rPr>
              <a:t>9</a:t>
            </a:r>
            <a:r>
              <a:rPr sz="2800" spc="-30" dirty="0">
                <a:solidFill>
                  <a:srgbClr val="263754"/>
                </a:solidFill>
                <a:latin typeface="Arial"/>
                <a:cs typeface="Arial"/>
              </a:rPr>
              <a:t>  </a:t>
            </a:r>
            <a:r>
              <a:rPr sz="2800" spc="-200" dirty="0">
                <a:solidFill>
                  <a:srgbClr val="263754"/>
                </a:solidFill>
                <a:latin typeface="Arial"/>
                <a:cs typeface="Arial"/>
              </a:rPr>
              <a:t>SETTEMBRE</a:t>
            </a:r>
            <a:endParaRPr sz="2800" dirty="0">
              <a:latin typeface="Arial"/>
              <a:cs typeface="Arial"/>
            </a:endParaRPr>
          </a:p>
          <a:p>
            <a:pPr marL="12700" marR="618490">
              <a:lnSpc>
                <a:spcPct val="116100"/>
              </a:lnSpc>
            </a:pPr>
            <a:r>
              <a:rPr sz="2800" spc="-210" dirty="0">
                <a:solidFill>
                  <a:srgbClr val="263754"/>
                </a:solidFill>
                <a:latin typeface="Arial"/>
                <a:cs typeface="Arial"/>
              </a:rPr>
              <a:t>RECUPERO </a:t>
            </a:r>
            <a:r>
              <a:rPr sz="2800" spc="-80" dirty="0">
                <a:solidFill>
                  <a:srgbClr val="263754"/>
                </a:solidFill>
                <a:latin typeface="Arial"/>
                <a:cs typeface="Arial"/>
              </a:rPr>
              <a:t>PAI: </a:t>
            </a:r>
            <a:r>
              <a:rPr sz="2800" spc="-65" dirty="0">
                <a:solidFill>
                  <a:srgbClr val="263754"/>
                </a:solidFill>
                <a:latin typeface="Arial"/>
                <a:cs typeface="Arial"/>
              </a:rPr>
              <a:t>DAL </a:t>
            </a:r>
            <a:r>
              <a:rPr lang="it-IT" sz="2800" spc="40" dirty="0">
                <a:solidFill>
                  <a:srgbClr val="263754"/>
                </a:solidFill>
                <a:latin typeface="Arial"/>
                <a:cs typeface="Arial"/>
              </a:rPr>
              <a:t>7</a:t>
            </a:r>
            <a:r>
              <a:rPr sz="2800" spc="4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800" spc="-30" dirty="0" smtClean="0">
                <a:solidFill>
                  <a:srgbClr val="263754"/>
                </a:solidFill>
                <a:latin typeface="Arial"/>
                <a:cs typeface="Arial"/>
              </a:rPr>
              <a:t>AL</a:t>
            </a:r>
            <a:r>
              <a:rPr lang="it-IT" sz="2800" spc="-30" dirty="0" smtClean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800" spc="-30" dirty="0" smtClean="0">
                <a:solidFill>
                  <a:srgbClr val="263754"/>
                </a:solidFill>
                <a:latin typeface="Arial"/>
                <a:cs typeface="Arial"/>
              </a:rPr>
              <a:t>1</a:t>
            </a:r>
            <a:r>
              <a:rPr lang="it-IT" sz="2800" spc="-30" dirty="0">
                <a:solidFill>
                  <a:srgbClr val="263754"/>
                </a:solidFill>
                <a:latin typeface="Arial"/>
                <a:cs typeface="Arial"/>
              </a:rPr>
              <a:t>9</a:t>
            </a:r>
            <a:r>
              <a:rPr sz="2800" spc="-3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800" spc="-200" dirty="0">
                <a:solidFill>
                  <a:srgbClr val="263754"/>
                </a:solidFill>
                <a:latin typeface="Arial"/>
                <a:cs typeface="Arial"/>
              </a:rPr>
              <a:t>SETTEMBRE  </a:t>
            </a:r>
            <a:r>
              <a:rPr sz="2800" spc="-120" dirty="0">
                <a:solidFill>
                  <a:srgbClr val="263754"/>
                </a:solidFill>
                <a:latin typeface="Arial"/>
                <a:cs typeface="Arial"/>
              </a:rPr>
              <a:t>ACCOGLIENZA </a:t>
            </a:r>
            <a:r>
              <a:rPr sz="2800" spc="-190" dirty="0">
                <a:solidFill>
                  <a:srgbClr val="263754"/>
                </a:solidFill>
                <a:latin typeface="Arial"/>
                <a:cs typeface="Arial"/>
              </a:rPr>
              <a:t>CLASSI </a:t>
            </a:r>
            <a:r>
              <a:rPr lang="it-IT" sz="2800" spc="-210" dirty="0">
                <a:solidFill>
                  <a:srgbClr val="263754"/>
                </a:solidFill>
                <a:latin typeface="Arial"/>
                <a:cs typeface="Arial"/>
              </a:rPr>
              <a:t>SECONDE</a:t>
            </a:r>
            <a:r>
              <a:rPr sz="2800" spc="-210" dirty="0">
                <a:solidFill>
                  <a:srgbClr val="263754"/>
                </a:solidFill>
                <a:latin typeface="Arial"/>
                <a:cs typeface="Arial"/>
              </a:rPr>
              <a:t>: </a:t>
            </a:r>
            <a:r>
              <a:rPr sz="2800" spc="-65" dirty="0">
                <a:solidFill>
                  <a:srgbClr val="263754"/>
                </a:solidFill>
                <a:latin typeface="Arial"/>
                <a:cs typeface="Arial"/>
              </a:rPr>
              <a:t>DAL </a:t>
            </a:r>
            <a:r>
              <a:rPr sz="2800" spc="40" dirty="0">
                <a:solidFill>
                  <a:srgbClr val="263754"/>
                </a:solidFill>
                <a:latin typeface="Arial"/>
                <a:cs typeface="Arial"/>
              </a:rPr>
              <a:t>7 </a:t>
            </a:r>
            <a:r>
              <a:rPr sz="2800" spc="-30" dirty="0" smtClean="0">
                <a:solidFill>
                  <a:srgbClr val="263754"/>
                </a:solidFill>
                <a:latin typeface="Arial"/>
                <a:cs typeface="Arial"/>
              </a:rPr>
              <a:t>AL</a:t>
            </a:r>
            <a:r>
              <a:rPr lang="it-IT" sz="2800" spc="-30" dirty="0" smtClean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800" spc="-30" dirty="0" smtClean="0">
                <a:solidFill>
                  <a:srgbClr val="263754"/>
                </a:solidFill>
                <a:latin typeface="Arial"/>
                <a:cs typeface="Arial"/>
              </a:rPr>
              <a:t>1</a:t>
            </a:r>
            <a:r>
              <a:rPr lang="it-IT" sz="2800" spc="-30" dirty="0">
                <a:solidFill>
                  <a:srgbClr val="263754"/>
                </a:solidFill>
                <a:latin typeface="Arial"/>
                <a:cs typeface="Arial"/>
              </a:rPr>
              <a:t>9</a:t>
            </a:r>
            <a:r>
              <a:rPr sz="2800" spc="-30" dirty="0">
                <a:solidFill>
                  <a:srgbClr val="263754"/>
                </a:solidFill>
                <a:latin typeface="Arial"/>
                <a:cs typeface="Arial"/>
              </a:rPr>
              <a:t>  </a:t>
            </a:r>
            <a:r>
              <a:rPr sz="2800" spc="-200" dirty="0">
                <a:solidFill>
                  <a:srgbClr val="263754"/>
                </a:solidFill>
                <a:latin typeface="Arial"/>
                <a:cs typeface="Arial"/>
              </a:rPr>
              <a:t>SETTEMBRE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800" spc="-5" dirty="0">
                <a:solidFill>
                  <a:srgbClr val="263754"/>
                </a:solidFill>
                <a:latin typeface="Arial"/>
                <a:cs typeface="Arial"/>
              </a:rPr>
              <a:t>INZIO </a:t>
            </a:r>
            <a:r>
              <a:rPr sz="2800" spc="-65" dirty="0">
                <a:solidFill>
                  <a:srgbClr val="263754"/>
                </a:solidFill>
                <a:latin typeface="Arial"/>
                <a:cs typeface="Arial"/>
              </a:rPr>
              <a:t>LEZIONI: </a:t>
            </a:r>
            <a:r>
              <a:rPr lang="it-IT" sz="2800" spc="40" dirty="0">
                <a:solidFill>
                  <a:srgbClr val="263754"/>
                </a:solidFill>
                <a:latin typeface="Arial"/>
                <a:cs typeface="Arial"/>
              </a:rPr>
              <a:t>2</a:t>
            </a:r>
            <a:r>
              <a:rPr sz="2800" spc="40" dirty="0">
                <a:solidFill>
                  <a:srgbClr val="263754"/>
                </a:solidFill>
                <a:latin typeface="Arial"/>
                <a:cs typeface="Arial"/>
              </a:rPr>
              <a:t>4</a:t>
            </a:r>
            <a:r>
              <a:rPr sz="2800" spc="-100" dirty="0">
                <a:solidFill>
                  <a:srgbClr val="263754"/>
                </a:solidFill>
                <a:latin typeface="Arial"/>
                <a:cs typeface="Arial"/>
              </a:rPr>
              <a:t> </a:t>
            </a:r>
            <a:r>
              <a:rPr sz="2800" spc="-200" dirty="0">
                <a:solidFill>
                  <a:srgbClr val="263754"/>
                </a:solidFill>
                <a:latin typeface="Arial"/>
                <a:cs typeface="Arial"/>
              </a:rPr>
              <a:t>SETTEMBRE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8216546"/>
            <a:ext cx="802830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b="1" spc="110" dirty="0">
                <a:solidFill>
                  <a:srgbClr val="263754"/>
                </a:solidFill>
                <a:latin typeface="Lucida Sans"/>
                <a:cs typeface="Lucida Sans"/>
              </a:rPr>
              <a:t>N.B. </a:t>
            </a:r>
            <a:r>
              <a:rPr sz="2800" b="1" spc="-204" dirty="0">
                <a:solidFill>
                  <a:srgbClr val="263754"/>
                </a:solidFill>
                <a:latin typeface="Lucida Sans"/>
                <a:cs typeface="Lucida Sans"/>
              </a:rPr>
              <a:t>TUTTE </a:t>
            </a:r>
            <a:r>
              <a:rPr sz="2800" b="1" spc="-85" dirty="0">
                <a:solidFill>
                  <a:srgbClr val="263754"/>
                </a:solidFill>
                <a:latin typeface="Lucida Sans"/>
                <a:cs typeface="Lucida Sans"/>
              </a:rPr>
              <a:t>LE </a:t>
            </a:r>
            <a:r>
              <a:rPr sz="2800" b="1" spc="-30" dirty="0">
                <a:solidFill>
                  <a:srgbClr val="263754"/>
                </a:solidFill>
                <a:latin typeface="Lucida Sans"/>
                <a:cs typeface="Lucida Sans"/>
              </a:rPr>
              <a:t>INFORMAZIONI </a:t>
            </a:r>
            <a:r>
              <a:rPr sz="2800" b="1" spc="-40" dirty="0">
                <a:solidFill>
                  <a:srgbClr val="263754"/>
                </a:solidFill>
                <a:latin typeface="Lucida Sans"/>
                <a:cs typeface="Lucida Sans"/>
              </a:rPr>
              <a:t>SARANNO</a:t>
            </a:r>
            <a:r>
              <a:rPr sz="2800" b="1" spc="-640" dirty="0">
                <a:solidFill>
                  <a:srgbClr val="263754"/>
                </a:solidFill>
                <a:latin typeface="Lucida Sans"/>
                <a:cs typeface="Lucida Sans"/>
              </a:rPr>
              <a:t> </a:t>
            </a:r>
            <a:r>
              <a:rPr sz="2800" b="1" spc="-100" dirty="0">
                <a:solidFill>
                  <a:srgbClr val="263754"/>
                </a:solidFill>
                <a:latin typeface="Lucida Sans"/>
                <a:cs typeface="Lucida Sans"/>
              </a:rPr>
              <a:t>RESE  </a:t>
            </a:r>
            <a:r>
              <a:rPr sz="2800" b="1" spc="-10" dirty="0">
                <a:solidFill>
                  <a:srgbClr val="263754"/>
                </a:solidFill>
                <a:latin typeface="Lucida Sans"/>
                <a:cs typeface="Lucida Sans"/>
              </a:rPr>
              <a:t>DISPONIBILI </a:t>
            </a:r>
            <a:r>
              <a:rPr sz="2800" b="1" spc="60" dirty="0">
                <a:solidFill>
                  <a:srgbClr val="263754"/>
                </a:solidFill>
                <a:latin typeface="Lucida Sans"/>
                <a:cs typeface="Lucida Sans"/>
              </a:rPr>
              <a:t>IN </a:t>
            </a:r>
            <a:r>
              <a:rPr sz="2800" b="1" spc="-80" dirty="0">
                <a:solidFill>
                  <a:srgbClr val="263754"/>
                </a:solidFill>
                <a:latin typeface="Lucida Sans"/>
                <a:cs typeface="Lucida Sans"/>
              </a:rPr>
              <a:t>TEMPO </a:t>
            </a:r>
            <a:r>
              <a:rPr sz="2800" b="1" spc="-105" dirty="0">
                <a:solidFill>
                  <a:srgbClr val="263754"/>
                </a:solidFill>
                <a:latin typeface="Lucida Sans"/>
                <a:cs typeface="Lucida Sans"/>
              </a:rPr>
              <a:t>REALE </a:t>
            </a:r>
            <a:r>
              <a:rPr sz="2800" b="1" spc="-20" dirty="0">
                <a:solidFill>
                  <a:srgbClr val="263754"/>
                </a:solidFill>
                <a:latin typeface="Lucida Sans"/>
                <a:cs typeface="Lucida Sans"/>
              </a:rPr>
              <a:t>SUL </a:t>
            </a:r>
            <a:r>
              <a:rPr sz="2800" b="1" spc="-114" dirty="0">
                <a:solidFill>
                  <a:srgbClr val="263754"/>
                </a:solidFill>
                <a:latin typeface="Lucida Sans"/>
                <a:cs typeface="Lucida Sans"/>
              </a:rPr>
              <a:t>SITO E </a:t>
            </a:r>
            <a:r>
              <a:rPr sz="2800" b="1" spc="-20" dirty="0">
                <a:solidFill>
                  <a:srgbClr val="263754"/>
                </a:solidFill>
                <a:latin typeface="Lucida Sans"/>
                <a:cs typeface="Lucida Sans"/>
              </a:rPr>
              <a:t>SUL  </a:t>
            </a:r>
            <a:r>
              <a:rPr sz="2800" b="1" spc="-105" dirty="0">
                <a:solidFill>
                  <a:srgbClr val="263754"/>
                </a:solidFill>
                <a:latin typeface="Lucida Sans"/>
                <a:cs typeface="Lucida Sans"/>
              </a:rPr>
              <a:t>REGISTRO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8700" y="2185398"/>
            <a:ext cx="4086225" cy="180975"/>
          </a:xfrm>
          <a:custGeom>
            <a:avLst/>
            <a:gdLst/>
            <a:ahLst/>
            <a:cxnLst/>
            <a:rect l="l" t="t" r="r" b="b"/>
            <a:pathLst>
              <a:path w="4086225" h="180975">
                <a:moveTo>
                  <a:pt x="4086224" y="180974"/>
                </a:moveTo>
                <a:lnTo>
                  <a:pt x="0" y="180974"/>
                </a:lnTo>
                <a:lnTo>
                  <a:pt x="0" y="0"/>
                </a:lnTo>
                <a:lnTo>
                  <a:pt x="4086224" y="0"/>
                </a:lnTo>
                <a:lnTo>
                  <a:pt x="4086224" y="180974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C:\Users\Utentepc\Desktop\IMG_06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1" y="1181100"/>
            <a:ext cx="698424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piè di pagina 6"/>
          <p:cNvSpPr>
            <a:spLocks noGrp="1"/>
          </p:cNvSpPr>
          <p:nvPr>
            <p:ph type="ftr" sz="quarter" idx="5"/>
          </p:nvPr>
        </p:nvSpPr>
        <p:spPr>
          <a:xfrm>
            <a:off x="9044305" y="9364569"/>
            <a:ext cx="8641080" cy="514350"/>
          </a:xfrm>
        </p:spPr>
        <p:txBody>
          <a:bodyPr/>
          <a:lstStyle/>
          <a:p>
            <a:r>
              <a:rPr lang="it-IT" dirty="0" smtClean="0"/>
              <a:t>LICEO CLASSICO «T.TASSO» - SALERNO – PONTECAGNANO FAIANO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715</Words>
  <Application>Microsoft Office PowerPoint</Application>
  <PresentationFormat>Personalizzato</PresentationFormat>
  <Paragraphs>103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Sans</vt:lpstr>
      <vt:lpstr>Times New Roman</vt:lpstr>
      <vt:lpstr>Office Theme</vt:lpstr>
      <vt:lpstr>LICEO CLASSICO STATALE «T. TASSO» SALERNO – PONTECAGNANO FAIANO</vt:lpstr>
      <vt:lpstr>Spazi flessibili e didattica su misura</vt:lpstr>
      <vt:lpstr>La nostra organizzazione</vt:lpstr>
      <vt:lpstr>La nostra organizzazione</vt:lpstr>
      <vt:lpstr>Spazi e classi</vt:lpstr>
      <vt:lpstr>Raccomandazioni particolari</vt:lpstr>
      <vt:lpstr>Progettazione a.s. 2020/2021</vt:lpstr>
      <vt:lpstr>La tua scuola</vt:lpstr>
      <vt:lpstr>Notizie utili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tecnico economico Enrico Tosi</dc:title>
  <dc:creator>Amanda FERRARIO</dc:creator>
  <cp:keywords>DAEAofrzjAc,BAEAjmc5lZM</cp:keywords>
  <cp:lastModifiedBy>Carmela Santarcangelo</cp:lastModifiedBy>
  <cp:revision>55</cp:revision>
  <dcterms:created xsi:type="dcterms:W3CDTF">2020-07-03T07:19:23Z</dcterms:created>
  <dcterms:modified xsi:type="dcterms:W3CDTF">2020-07-10T10:41:46Z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2020-07-02T00:00:00Z</vt:filetime>
  </property>
  <property fmtid="{D5CDD505-2E9C-101B-9397-08002B2CF9AE}" pid="3" name="Creator">
    <vt:lpwstr>Canva</vt:lpwstr>
  </property>
  <property fmtid="{D5CDD505-2E9C-101B-9397-08002B2CF9AE}" pid="4" name="LastSaved">
    <vt:filetime>2020-07-03T00:00:00Z</vt:filetime>
  </property>
</Properties>
</file>