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  <p:sldId id="260" r:id="rId3"/>
    <p:sldId id="261" r:id="rId4"/>
    <p:sldId id="275" r:id="rId5"/>
    <p:sldId id="273" r:id="rId6"/>
    <p:sldId id="272" r:id="rId7"/>
    <p:sldId id="274" r:id="rId8"/>
  </p:sldIdLst>
  <p:sldSz cx="20104100" cy="11309350"/>
  <p:notesSz cx="20104100" cy="113093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219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2" y="0"/>
            <a:ext cx="20104100" cy="2587625"/>
          </a:xfrm>
          <a:custGeom>
            <a:avLst/>
            <a:gdLst/>
            <a:ahLst/>
            <a:cxnLst/>
            <a:rect l="l" t="t" r="r" b="b"/>
            <a:pathLst>
              <a:path w="20104100" h="2587625">
                <a:moveTo>
                  <a:pt x="20103597" y="0"/>
                </a:moveTo>
                <a:lnTo>
                  <a:pt x="0" y="0"/>
                </a:lnTo>
                <a:lnTo>
                  <a:pt x="0" y="2587307"/>
                </a:lnTo>
                <a:lnTo>
                  <a:pt x="20103597" y="2587307"/>
                </a:lnTo>
                <a:lnTo>
                  <a:pt x="20103597" y="0"/>
                </a:lnTo>
                <a:close/>
              </a:path>
            </a:pathLst>
          </a:custGeom>
          <a:solidFill>
            <a:srgbClr val="0076B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13442" y="112145"/>
            <a:ext cx="11077107" cy="23618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837716" y="4263770"/>
            <a:ext cx="10428666" cy="153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COLLEGIO</a:t>
            </a:r>
            <a:r>
              <a:rPr spc="-40" dirty="0"/>
              <a:t> </a:t>
            </a:r>
            <a:r>
              <a:rPr spc="20" dirty="0"/>
              <a:t>DOCENTI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26</a:t>
            </a:r>
            <a:r>
              <a:rPr spc="10" dirty="0"/>
              <a:t>/</a:t>
            </a:r>
            <a:r>
              <a:rPr spc="20" dirty="0"/>
              <a:t>09</a:t>
            </a:r>
            <a:r>
              <a:rPr spc="10" dirty="0"/>
              <a:t>/</a:t>
            </a:r>
            <a:r>
              <a:rPr spc="20" dirty="0"/>
              <a:t>2023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B517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COLLEGIO</a:t>
            </a:r>
            <a:r>
              <a:rPr spc="-40" dirty="0"/>
              <a:t> </a:t>
            </a:r>
            <a:r>
              <a:rPr spc="20" dirty="0"/>
              <a:t>DOCENTI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26</a:t>
            </a:r>
            <a:r>
              <a:rPr spc="10" dirty="0"/>
              <a:t>/</a:t>
            </a:r>
            <a:r>
              <a:rPr spc="20" dirty="0"/>
              <a:t>09</a:t>
            </a:r>
            <a:r>
              <a:rPr spc="10" dirty="0"/>
              <a:t>/</a:t>
            </a:r>
            <a:r>
              <a:rPr spc="20" dirty="0"/>
              <a:t>2023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6810"/>
          </a:xfrm>
          <a:custGeom>
            <a:avLst/>
            <a:gdLst/>
            <a:ahLst/>
            <a:cxnLst/>
            <a:rect l="l" t="t" r="r" b="b"/>
            <a:pathLst>
              <a:path w="20104100" h="11306810">
                <a:moveTo>
                  <a:pt x="20104100" y="10751655"/>
                </a:moveTo>
                <a:lnTo>
                  <a:pt x="2749537" y="10751655"/>
                </a:lnTo>
                <a:lnTo>
                  <a:pt x="251421" y="10084740"/>
                </a:lnTo>
                <a:lnTo>
                  <a:pt x="251421" y="954392"/>
                </a:lnTo>
                <a:lnTo>
                  <a:pt x="20103846" y="954392"/>
                </a:lnTo>
                <a:lnTo>
                  <a:pt x="20103846" y="0"/>
                </a:lnTo>
                <a:lnTo>
                  <a:pt x="241" y="0"/>
                </a:lnTo>
                <a:lnTo>
                  <a:pt x="241" y="202438"/>
                </a:lnTo>
                <a:lnTo>
                  <a:pt x="0" y="202438"/>
                </a:lnTo>
                <a:lnTo>
                  <a:pt x="0" y="11302746"/>
                </a:lnTo>
                <a:lnTo>
                  <a:pt x="239712" y="11302746"/>
                </a:lnTo>
                <a:lnTo>
                  <a:pt x="239712" y="11306607"/>
                </a:lnTo>
                <a:lnTo>
                  <a:pt x="20104100" y="11306607"/>
                </a:lnTo>
                <a:lnTo>
                  <a:pt x="20104100" y="10751655"/>
                </a:lnTo>
                <a:close/>
              </a:path>
            </a:pathLst>
          </a:custGeom>
          <a:solidFill>
            <a:srgbClr val="0076B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397" y="140059"/>
            <a:ext cx="9856588" cy="210161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067149" y="960810"/>
            <a:ext cx="10013950" cy="1388110"/>
          </a:xfrm>
          <a:custGeom>
            <a:avLst/>
            <a:gdLst/>
            <a:ahLst/>
            <a:cxnLst/>
            <a:rect l="l" t="t" r="r" b="b"/>
            <a:pathLst>
              <a:path w="10013950" h="1388110">
                <a:moveTo>
                  <a:pt x="10013561" y="0"/>
                </a:moveTo>
                <a:lnTo>
                  <a:pt x="0" y="0"/>
                </a:lnTo>
                <a:lnTo>
                  <a:pt x="0" y="1388026"/>
                </a:lnTo>
                <a:lnTo>
                  <a:pt x="10013561" y="1388026"/>
                </a:lnTo>
                <a:lnTo>
                  <a:pt x="100135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5409655" y="64291"/>
            <a:ext cx="4694555" cy="1833880"/>
          </a:xfrm>
          <a:custGeom>
            <a:avLst/>
            <a:gdLst/>
            <a:ahLst/>
            <a:cxnLst/>
            <a:rect l="l" t="t" r="r" b="b"/>
            <a:pathLst>
              <a:path w="4694555" h="1833880">
                <a:moveTo>
                  <a:pt x="4694443" y="0"/>
                </a:moveTo>
                <a:lnTo>
                  <a:pt x="0" y="0"/>
                </a:lnTo>
                <a:lnTo>
                  <a:pt x="4694443" y="1833479"/>
                </a:lnTo>
                <a:lnTo>
                  <a:pt x="4694443" y="0"/>
                </a:lnTo>
                <a:close/>
              </a:path>
            </a:pathLst>
          </a:custGeom>
          <a:solidFill>
            <a:srgbClr val="0076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424964" y="1079947"/>
            <a:ext cx="15507969" cy="1149985"/>
          </a:xfrm>
          <a:custGeom>
            <a:avLst/>
            <a:gdLst/>
            <a:ahLst/>
            <a:cxnLst/>
            <a:rect l="l" t="t" r="r" b="b"/>
            <a:pathLst>
              <a:path w="15507969" h="1149985">
                <a:moveTo>
                  <a:pt x="15507548" y="0"/>
                </a:moveTo>
                <a:lnTo>
                  <a:pt x="0" y="0"/>
                </a:lnTo>
                <a:lnTo>
                  <a:pt x="0" y="1149754"/>
                </a:lnTo>
                <a:lnTo>
                  <a:pt x="15507548" y="1149754"/>
                </a:lnTo>
                <a:lnTo>
                  <a:pt x="155075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B517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1373633" y="2612525"/>
            <a:ext cx="7876540" cy="7026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COLLEGIO</a:t>
            </a:r>
            <a:r>
              <a:rPr spc="-40" dirty="0"/>
              <a:t> </a:t>
            </a:r>
            <a:r>
              <a:rPr spc="20" dirty="0"/>
              <a:t>DOCENTI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26</a:t>
            </a:r>
            <a:r>
              <a:rPr spc="10" dirty="0"/>
              <a:t>/</a:t>
            </a:r>
            <a:r>
              <a:rPr spc="20" dirty="0"/>
              <a:t>09</a:t>
            </a:r>
            <a:r>
              <a:rPr spc="10" dirty="0"/>
              <a:t>/</a:t>
            </a:r>
            <a:r>
              <a:rPr spc="20" dirty="0"/>
              <a:t>2023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B517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COLLEGIO</a:t>
            </a:r>
            <a:r>
              <a:rPr spc="-40" dirty="0"/>
              <a:t> </a:t>
            </a:r>
            <a:r>
              <a:rPr spc="20" dirty="0"/>
              <a:t>DOCENTI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26</a:t>
            </a:r>
            <a:r>
              <a:rPr spc="10" dirty="0"/>
              <a:t>/</a:t>
            </a:r>
            <a:r>
              <a:rPr spc="20" dirty="0"/>
              <a:t>09</a:t>
            </a:r>
            <a:r>
              <a:rPr spc="10" dirty="0"/>
              <a:t>/</a:t>
            </a:r>
            <a:r>
              <a:rPr spc="20" dirty="0"/>
              <a:t>2023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COLLEGIO</a:t>
            </a:r>
            <a:r>
              <a:rPr spc="-40" dirty="0"/>
              <a:t> </a:t>
            </a:r>
            <a:r>
              <a:rPr spc="20" dirty="0"/>
              <a:t>DOCENTI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26</a:t>
            </a:r>
            <a:r>
              <a:rPr spc="10" dirty="0"/>
              <a:t>/</a:t>
            </a:r>
            <a:r>
              <a:rPr spc="20" dirty="0"/>
              <a:t>09</a:t>
            </a:r>
            <a:r>
              <a:rPr spc="10" dirty="0"/>
              <a:t>/</a:t>
            </a:r>
            <a:r>
              <a:rPr spc="20" dirty="0"/>
              <a:t>2023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6810"/>
          </a:xfrm>
          <a:custGeom>
            <a:avLst/>
            <a:gdLst/>
            <a:ahLst/>
            <a:cxnLst/>
            <a:rect l="l" t="t" r="r" b="b"/>
            <a:pathLst>
              <a:path w="20104100" h="11306810">
                <a:moveTo>
                  <a:pt x="20104100" y="10751655"/>
                </a:moveTo>
                <a:lnTo>
                  <a:pt x="2749537" y="10751655"/>
                </a:lnTo>
                <a:lnTo>
                  <a:pt x="251421" y="10084740"/>
                </a:lnTo>
                <a:lnTo>
                  <a:pt x="251421" y="954392"/>
                </a:lnTo>
                <a:lnTo>
                  <a:pt x="20103846" y="954392"/>
                </a:lnTo>
                <a:lnTo>
                  <a:pt x="20103846" y="0"/>
                </a:lnTo>
                <a:lnTo>
                  <a:pt x="241" y="0"/>
                </a:lnTo>
                <a:lnTo>
                  <a:pt x="241" y="202438"/>
                </a:lnTo>
                <a:lnTo>
                  <a:pt x="0" y="202438"/>
                </a:lnTo>
                <a:lnTo>
                  <a:pt x="0" y="11302746"/>
                </a:lnTo>
                <a:lnTo>
                  <a:pt x="239712" y="11302746"/>
                </a:lnTo>
                <a:lnTo>
                  <a:pt x="239712" y="11306607"/>
                </a:lnTo>
                <a:lnTo>
                  <a:pt x="20104100" y="11306607"/>
                </a:lnTo>
                <a:lnTo>
                  <a:pt x="20104100" y="10751655"/>
                </a:lnTo>
                <a:close/>
              </a:path>
            </a:pathLst>
          </a:custGeom>
          <a:solidFill>
            <a:srgbClr val="0076B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9397" y="140059"/>
            <a:ext cx="9856588" cy="210161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067149" y="960810"/>
            <a:ext cx="10013950" cy="1388110"/>
          </a:xfrm>
          <a:custGeom>
            <a:avLst/>
            <a:gdLst/>
            <a:ahLst/>
            <a:cxnLst/>
            <a:rect l="l" t="t" r="r" b="b"/>
            <a:pathLst>
              <a:path w="10013950" h="1388110">
                <a:moveTo>
                  <a:pt x="10013561" y="0"/>
                </a:moveTo>
                <a:lnTo>
                  <a:pt x="0" y="0"/>
                </a:lnTo>
                <a:lnTo>
                  <a:pt x="0" y="1388026"/>
                </a:lnTo>
                <a:lnTo>
                  <a:pt x="10013561" y="1388026"/>
                </a:lnTo>
                <a:lnTo>
                  <a:pt x="100135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5409656" y="64291"/>
            <a:ext cx="4694555" cy="1833880"/>
          </a:xfrm>
          <a:custGeom>
            <a:avLst/>
            <a:gdLst/>
            <a:ahLst/>
            <a:cxnLst/>
            <a:rect l="l" t="t" r="r" b="b"/>
            <a:pathLst>
              <a:path w="4694555" h="1833880">
                <a:moveTo>
                  <a:pt x="4694443" y="0"/>
                </a:moveTo>
                <a:lnTo>
                  <a:pt x="0" y="0"/>
                </a:lnTo>
                <a:lnTo>
                  <a:pt x="4694443" y="1833479"/>
                </a:lnTo>
                <a:lnTo>
                  <a:pt x="4694443" y="0"/>
                </a:lnTo>
                <a:close/>
              </a:path>
            </a:pathLst>
          </a:custGeom>
          <a:solidFill>
            <a:srgbClr val="0076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9986" y="4406500"/>
            <a:ext cx="19184127" cy="2505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B517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165672" y="10828839"/>
            <a:ext cx="334645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COLLEGIO</a:t>
            </a:r>
            <a:r>
              <a:rPr spc="-40" dirty="0"/>
              <a:t> </a:t>
            </a:r>
            <a:r>
              <a:rPr spc="20" dirty="0"/>
              <a:t>DOCENTI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044452" y="10828839"/>
            <a:ext cx="1877059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3040"/>
              </a:lnSpc>
            </a:pPr>
            <a:r>
              <a:rPr spc="20" dirty="0"/>
              <a:t>26</a:t>
            </a:r>
            <a:r>
              <a:rPr spc="10" dirty="0"/>
              <a:t>/</a:t>
            </a:r>
            <a:r>
              <a:rPr spc="20" dirty="0"/>
              <a:t>09</a:t>
            </a:r>
            <a:r>
              <a:rPr spc="10" dirty="0"/>
              <a:t>/</a:t>
            </a:r>
            <a:r>
              <a:rPr spc="20" dirty="0"/>
              <a:t>2023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arrotondato 21"/>
          <p:cNvSpPr/>
          <p:nvPr/>
        </p:nvSpPr>
        <p:spPr>
          <a:xfrm>
            <a:off x="10568879" y="1526057"/>
            <a:ext cx="3429000" cy="136647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arrotondato 20"/>
          <p:cNvSpPr/>
          <p:nvPr/>
        </p:nvSpPr>
        <p:spPr>
          <a:xfrm>
            <a:off x="3948709" y="1520928"/>
            <a:ext cx="41910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arrotondato 17"/>
          <p:cNvSpPr/>
          <p:nvPr/>
        </p:nvSpPr>
        <p:spPr>
          <a:xfrm>
            <a:off x="2487612" y="5403843"/>
            <a:ext cx="14782800" cy="190749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2487612" y="3888712"/>
            <a:ext cx="14782800" cy="7904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bject 7"/>
          <p:cNvSpPr txBox="1"/>
          <p:nvPr/>
        </p:nvSpPr>
        <p:spPr>
          <a:xfrm>
            <a:off x="2520949" y="5966753"/>
            <a:ext cx="16095860" cy="6463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4100" b="1" spc="5" dirty="0" smtClean="0">
                <a:solidFill>
                  <a:srgbClr val="005493"/>
                </a:solidFill>
                <a:latin typeface="Times New Roman"/>
                <a:cs typeface="Times New Roman"/>
              </a:rPr>
              <a:t> DE VIVO C.             CRESCENZI A.C.         </a:t>
            </a:r>
            <a:r>
              <a:rPr lang="it-IT" sz="4100" b="1" spc="5" dirty="0" smtClean="0">
                <a:solidFill>
                  <a:srgbClr val="005493"/>
                </a:solidFill>
                <a:latin typeface="Times New Roman"/>
                <a:cs typeface="Times New Roman"/>
              </a:rPr>
              <a:t>BUONAIUTO A.</a:t>
            </a:r>
            <a:r>
              <a:rPr lang="it-IT" sz="4100" b="1" spc="5" dirty="0" smtClean="0">
                <a:solidFill>
                  <a:srgbClr val="005493"/>
                </a:solidFill>
                <a:latin typeface="Times New Roman"/>
                <a:cs typeface="Times New Roman"/>
              </a:rPr>
              <a:t>    </a:t>
            </a:r>
            <a:endParaRPr sz="4100" dirty="0">
              <a:latin typeface="Times New Roman"/>
              <a:cs typeface="Times New Roman"/>
            </a:endParaRPr>
          </a:p>
        </p:txBody>
      </p:sp>
      <p:sp>
        <p:nvSpPr>
          <p:cNvPr id="13" name="object 7"/>
          <p:cNvSpPr txBox="1"/>
          <p:nvPr/>
        </p:nvSpPr>
        <p:spPr>
          <a:xfrm>
            <a:off x="4058148" y="1522686"/>
            <a:ext cx="3972122" cy="12900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5" dirty="0" err="1">
                <a:solidFill>
                  <a:srgbClr val="005493"/>
                </a:solidFill>
                <a:latin typeface="Times New Roman"/>
                <a:cs typeface="Times New Roman"/>
              </a:rPr>
              <a:t>Collaboratori</a:t>
            </a:r>
            <a:r>
              <a:rPr sz="4100" b="1" spc="-10" dirty="0">
                <a:solidFill>
                  <a:srgbClr val="005493"/>
                </a:solidFill>
                <a:latin typeface="Times New Roman"/>
                <a:cs typeface="Times New Roman"/>
              </a:rPr>
              <a:t> </a:t>
            </a:r>
            <a:r>
              <a:rPr lang="it-IT" sz="4100" b="1" spc="-10" dirty="0" smtClean="0">
                <a:solidFill>
                  <a:srgbClr val="005493"/>
                </a:solidFill>
                <a:latin typeface="Times New Roman"/>
                <a:cs typeface="Times New Roman"/>
              </a:rPr>
              <a:t>DS 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4100" b="1" spc="-10" dirty="0" smtClean="0">
                <a:solidFill>
                  <a:srgbClr val="005493"/>
                </a:solidFill>
                <a:latin typeface="Times New Roman"/>
                <a:cs typeface="Times New Roman"/>
              </a:rPr>
              <a:t>Referenti di Sede</a:t>
            </a:r>
            <a:endParaRPr sz="4100" dirty="0">
              <a:latin typeface="Times New Roman"/>
              <a:cs typeface="Times New Roman"/>
            </a:endParaRPr>
          </a:p>
        </p:txBody>
      </p:sp>
      <p:sp>
        <p:nvSpPr>
          <p:cNvPr id="14" name="object 7"/>
          <p:cNvSpPr txBox="1"/>
          <p:nvPr/>
        </p:nvSpPr>
        <p:spPr>
          <a:xfrm>
            <a:off x="10166350" y="1587620"/>
            <a:ext cx="3972122" cy="127727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it-IT" sz="4100" b="1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Altri </a:t>
            </a:r>
            <a:r>
              <a:rPr sz="4100" b="1" spc="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Collaboratori</a:t>
            </a:r>
            <a:r>
              <a:rPr lang="it-IT" sz="4100" b="1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sz="4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7"/>
          <p:cNvSpPr txBox="1"/>
          <p:nvPr/>
        </p:nvSpPr>
        <p:spPr>
          <a:xfrm>
            <a:off x="2487612" y="8248613"/>
            <a:ext cx="14782800" cy="12900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4100" b="1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ALIBERTI G.            APICELLA V.                  VITIELLO G.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4100" b="1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MARRA C.</a:t>
            </a:r>
            <a:r>
              <a:rPr lang="it-IT" sz="4100" b="1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            SAVIANO AM                 RASTELLI E.    </a:t>
            </a:r>
            <a:endParaRPr sz="4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7"/>
          <p:cNvSpPr txBox="1"/>
          <p:nvPr/>
        </p:nvSpPr>
        <p:spPr>
          <a:xfrm>
            <a:off x="2620962" y="4008058"/>
            <a:ext cx="16078200" cy="6463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4100" b="1" spc="5" dirty="0" smtClean="0">
                <a:solidFill>
                  <a:srgbClr val="00B050"/>
                </a:solidFill>
                <a:latin typeface="Times New Roman"/>
                <a:cs typeface="Times New Roman"/>
              </a:rPr>
              <a:t> CLASSICO               SCIENTIFICO              LINGUISTICO    </a:t>
            </a:r>
            <a:endParaRPr sz="4100" dirty="0">
              <a:solidFill>
                <a:srgbClr val="00B050"/>
              </a:solidFill>
              <a:latin typeface="Times New Roman"/>
              <a:cs typeface="Times New Roman"/>
            </a:endParaRPr>
          </a:p>
        </p:txBody>
      </p:sp>
      <p:cxnSp>
        <p:nvCxnSpPr>
          <p:cNvPr id="24" name="Connettore 1 23"/>
          <p:cNvCxnSpPr/>
          <p:nvPr/>
        </p:nvCxnSpPr>
        <p:spPr>
          <a:xfrm>
            <a:off x="6165850" y="3597275"/>
            <a:ext cx="0" cy="647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>
            <a:off x="11880850" y="3521075"/>
            <a:ext cx="0" cy="647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79650" y="930699"/>
            <a:ext cx="15640050" cy="1520825"/>
          </a:xfrm>
          <a:custGeom>
            <a:avLst/>
            <a:gdLst/>
            <a:ahLst/>
            <a:cxnLst/>
            <a:rect l="l" t="t" r="r" b="b"/>
            <a:pathLst>
              <a:path w="15640050" h="1520825">
                <a:moveTo>
                  <a:pt x="15640047" y="0"/>
                </a:moveTo>
                <a:lnTo>
                  <a:pt x="0" y="0"/>
                </a:lnTo>
                <a:lnTo>
                  <a:pt x="0" y="1520711"/>
                </a:lnTo>
                <a:lnTo>
                  <a:pt x="15640047" y="1520711"/>
                </a:lnTo>
                <a:lnTo>
                  <a:pt x="15640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25564" y="1998769"/>
            <a:ext cx="15055850" cy="905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750" spc="-235" dirty="0" smtClean="0"/>
              <a:t> </a:t>
            </a:r>
            <a:r>
              <a:rPr sz="5750" spc="-85" dirty="0"/>
              <a:t>Nomina</a:t>
            </a:r>
            <a:r>
              <a:rPr sz="5750" spc="-235" dirty="0"/>
              <a:t> </a:t>
            </a:r>
            <a:r>
              <a:rPr sz="5750" spc="-90" dirty="0"/>
              <a:t>Funzioni</a:t>
            </a:r>
            <a:r>
              <a:rPr sz="5750" spc="-235" dirty="0"/>
              <a:t> </a:t>
            </a:r>
            <a:r>
              <a:rPr sz="5750" spc="-100" dirty="0"/>
              <a:t>Strumentali</a:t>
            </a:r>
            <a:r>
              <a:rPr sz="5750" spc="-229" dirty="0"/>
              <a:t> </a:t>
            </a:r>
            <a:r>
              <a:rPr sz="5750" spc="-50" dirty="0"/>
              <a:t>al</a:t>
            </a:r>
            <a:r>
              <a:rPr sz="5750" spc="-229" dirty="0"/>
              <a:t> </a:t>
            </a:r>
            <a:r>
              <a:rPr sz="5750" spc="-105" dirty="0"/>
              <a:t>PTOF</a:t>
            </a:r>
            <a:endParaRPr sz="5750" dirty="0"/>
          </a:p>
        </p:txBody>
      </p:sp>
      <p:sp>
        <p:nvSpPr>
          <p:cNvPr id="4" name="object 4"/>
          <p:cNvSpPr txBox="1"/>
          <p:nvPr/>
        </p:nvSpPr>
        <p:spPr>
          <a:xfrm>
            <a:off x="2422389" y="3374364"/>
            <a:ext cx="1873250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15" dirty="0">
                <a:solidFill>
                  <a:srgbClr val="005493"/>
                </a:solidFill>
                <a:latin typeface="Times New Roman"/>
                <a:cs typeface="Times New Roman"/>
              </a:rPr>
              <a:t>AREA</a:t>
            </a:r>
            <a:r>
              <a:rPr sz="4100" b="1" spc="-220" dirty="0">
                <a:solidFill>
                  <a:srgbClr val="005493"/>
                </a:solidFill>
                <a:latin typeface="Times New Roman"/>
                <a:cs typeface="Times New Roman"/>
              </a:rPr>
              <a:t> </a:t>
            </a:r>
            <a:r>
              <a:rPr sz="4100" b="1" spc="10" dirty="0">
                <a:solidFill>
                  <a:srgbClr val="005493"/>
                </a:solidFill>
                <a:latin typeface="Times New Roman"/>
                <a:cs typeface="Times New Roman"/>
              </a:rPr>
              <a:t>1</a:t>
            </a:r>
            <a:endParaRPr sz="41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22389" y="4547104"/>
            <a:ext cx="1873250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15" dirty="0">
                <a:solidFill>
                  <a:srgbClr val="005493"/>
                </a:solidFill>
                <a:latin typeface="Times New Roman"/>
                <a:cs typeface="Times New Roman"/>
              </a:rPr>
              <a:t>AREA</a:t>
            </a:r>
            <a:r>
              <a:rPr sz="4100" b="1" spc="-220" dirty="0">
                <a:solidFill>
                  <a:srgbClr val="005493"/>
                </a:solidFill>
                <a:latin typeface="Times New Roman"/>
                <a:cs typeface="Times New Roman"/>
              </a:rPr>
              <a:t> </a:t>
            </a:r>
            <a:r>
              <a:rPr sz="4100" b="1" spc="10" dirty="0">
                <a:solidFill>
                  <a:srgbClr val="005493"/>
                </a:solidFill>
                <a:latin typeface="Times New Roman"/>
                <a:cs typeface="Times New Roman"/>
              </a:rPr>
              <a:t>2</a:t>
            </a:r>
            <a:endParaRPr sz="4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22389" y="5719843"/>
            <a:ext cx="1873250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15" dirty="0">
                <a:solidFill>
                  <a:srgbClr val="005493"/>
                </a:solidFill>
                <a:latin typeface="Times New Roman"/>
                <a:cs typeface="Times New Roman"/>
              </a:rPr>
              <a:t>AREA</a:t>
            </a:r>
            <a:r>
              <a:rPr sz="4100" b="1" spc="-220" dirty="0">
                <a:solidFill>
                  <a:srgbClr val="005493"/>
                </a:solidFill>
                <a:latin typeface="Times New Roman"/>
                <a:cs typeface="Times New Roman"/>
              </a:rPr>
              <a:t> </a:t>
            </a:r>
            <a:r>
              <a:rPr sz="4100" b="1" spc="10" dirty="0">
                <a:solidFill>
                  <a:srgbClr val="005493"/>
                </a:solidFill>
                <a:latin typeface="Times New Roman"/>
                <a:cs typeface="Times New Roman"/>
              </a:rPr>
              <a:t>3</a:t>
            </a:r>
            <a:endParaRPr sz="4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22389" y="6892583"/>
            <a:ext cx="1873250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15" dirty="0">
                <a:solidFill>
                  <a:srgbClr val="005493"/>
                </a:solidFill>
                <a:latin typeface="Times New Roman"/>
                <a:cs typeface="Times New Roman"/>
              </a:rPr>
              <a:t>AREA</a:t>
            </a:r>
            <a:r>
              <a:rPr sz="4100" b="1" spc="-220" dirty="0">
                <a:solidFill>
                  <a:srgbClr val="005493"/>
                </a:solidFill>
                <a:latin typeface="Times New Roman"/>
                <a:cs typeface="Times New Roman"/>
              </a:rPr>
              <a:t> </a:t>
            </a:r>
            <a:r>
              <a:rPr sz="4100" b="1" spc="10" dirty="0">
                <a:solidFill>
                  <a:srgbClr val="005493"/>
                </a:solidFill>
                <a:latin typeface="Times New Roman"/>
                <a:cs typeface="Times New Roman"/>
              </a:rPr>
              <a:t>4</a:t>
            </a:r>
            <a:endParaRPr sz="4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2389" y="8065322"/>
            <a:ext cx="1873250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15" dirty="0">
                <a:solidFill>
                  <a:srgbClr val="005493"/>
                </a:solidFill>
                <a:latin typeface="Times New Roman"/>
                <a:cs typeface="Times New Roman"/>
              </a:rPr>
              <a:t>AREA</a:t>
            </a:r>
            <a:r>
              <a:rPr sz="4100" b="1" spc="-220" dirty="0">
                <a:solidFill>
                  <a:srgbClr val="005493"/>
                </a:solidFill>
                <a:latin typeface="Times New Roman"/>
                <a:cs typeface="Times New Roman"/>
              </a:rPr>
              <a:t> </a:t>
            </a:r>
            <a:r>
              <a:rPr sz="4100" b="1" spc="10" dirty="0">
                <a:solidFill>
                  <a:srgbClr val="005493"/>
                </a:solidFill>
                <a:latin typeface="Times New Roman"/>
                <a:cs typeface="Times New Roman"/>
              </a:rPr>
              <a:t>5</a:t>
            </a:r>
            <a:endParaRPr sz="4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79108" y="3374364"/>
            <a:ext cx="10483142" cy="6463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864610" algn="l"/>
              </a:tabLst>
            </a:pPr>
            <a:r>
              <a:rPr sz="4100" b="1" spc="5" dirty="0">
                <a:latin typeface="Times New Roman"/>
                <a:cs typeface="Times New Roman"/>
              </a:rPr>
              <a:t>Milito</a:t>
            </a:r>
            <a:r>
              <a:rPr sz="4100" b="1" spc="1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Francesca	</a:t>
            </a:r>
            <a:r>
              <a:rPr sz="4100" b="1" spc="5" dirty="0" smtClean="0">
                <a:latin typeface="Times New Roman"/>
                <a:cs typeface="Times New Roman"/>
              </a:rPr>
              <a:t>-</a:t>
            </a:r>
            <a:r>
              <a:rPr lang="it-IT" sz="4100" b="1" spc="5" dirty="0" smtClean="0">
                <a:latin typeface="Times New Roman"/>
                <a:cs typeface="Times New Roman"/>
              </a:rPr>
              <a:t>   </a:t>
            </a:r>
            <a:r>
              <a:rPr sz="4100" b="1" spc="-10" dirty="0" smtClean="0">
                <a:latin typeface="Times New Roman"/>
                <a:cs typeface="Times New Roman"/>
              </a:rPr>
              <a:t> </a:t>
            </a:r>
            <a:r>
              <a:rPr sz="4100" b="1" spc="10" dirty="0">
                <a:latin typeface="Times New Roman"/>
                <a:cs typeface="Times New Roman"/>
              </a:rPr>
              <a:t>Medugno</a:t>
            </a:r>
            <a:r>
              <a:rPr sz="4100" b="1" spc="-15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Maria</a:t>
            </a:r>
            <a:r>
              <a:rPr sz="4100" spc="-1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Laura</a:t>
            </a:r>
            <a:endParaRPr sz="41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79108" y="4547104"/>
            <a:ext cx="3355975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10" dirty="0">
                <a:latin typeface="Times New Roman"/>
                <a:cs typeface="Times New Roman"/>
              </a:rPr>
              <a:t>Rotunno</a:t>
            </a:r>
            <a:r>
              <a:rPr sz="4100" b="1" spc="-65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Maria</a:t>
            </a:r>
            <a:endParaRPr sz="4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79108" y="5719843"/>
            <a:ext cx="4796155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10" dirty="0">
                <a:latin typeface="Times New Roman"/>
                <a:cs typeface="Times New Roman"/>
              </a:rPr>
              <a:t>Di</a:t>
            </a:r>
            <a:r>
              <a:rPr sz="4100" b="1" spc="-20" dirty="0">
                <a:latin typeface="Times New Roman"/>
                <a:cs typeface="Times New Roman"/>
              </a:rPr>
              <a:t> </a:t>
            </a:r>
            <a:r>
              <a:rPr sz="4100" b="1" spc="5" dirty="0">
                <a:latin typeface="Times New Roman"/>
                <a:cs typeface="Times New Roman"/>
              </a:rPr>
              <a:t>Filippo</a:t>
            </a:r>
            <a:r>
              <a:rPr sz="4100" b="1" spc="-15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Giuseppina</a:t>
            </a:r>
            <a:endParaRPr sz="41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79108" y="6892583"/>
            <a:ext cx="6902450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5" dirty="0">
                <a:latin typeface="Times New Roman"/>
                <a:cs typeface="Times New Roman"/>
              </a:rPr>
              <a:t>Marra</a:t>
            </a:r>
            <a:r>
              <a:rPr sz="4100" b="1" spc="-5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Carmela</a:t>
            </a:r>
            <a:r>
              <a:rPr sz="4100" dirty="0">
                <a:latin typeface="Times New Roman"/>
                <a:cs typeface="Times New Roman"/>
              </a:rPr>
              <a:t> </a:t>
            </a:r>
            <a:r>
              <a:rPr sz="4100" b="1" spc="5" dirty="0">
                <a:latin typeface="Times New Roman"/>
                <a:cs typeface="Times New Roman"/>
              </a:rPr>
              <a:t>-</a:t>
            </a:r>
            <a:r>
              <a:rPr sz="4100" b="1" dirty="0">
                <a:latin typeface="Times New Roman"/>
                <a:cs typeface="Times New Roman"/>
              </a:rPr>
              <a:t> </a:t>
            </a:r>
            <a:r>
              <a:rPr sz="4100" b="1" spc="10" dirty="0">
                <a:latin typeface="Times New Roman"/>
                <a:cs typeface="Times New Roman"/>
              </a:rPr>
              <a:t>De</a:t>
            </a:r>
            <a:r>
              <a:rPr sz="4100" b="1" spc="-75" dirty="0">
                <a:latin typeface="Times New Roman"/>
                <a:cs typeface="Times New Roman"/>
              </a:rPr>
              <a:t> </a:t>
            </a:r>
            <a:r>
              <a:rPr sz="4100" b="1" spc="-30" dirty="0">
                <a:latin typeface="Times New Roman"/>
                <a:cs typeface="Times New Roman"/>
              </a:rPr>
              <a:t>Vivo</a:t>
            </a:r>
            <a:r>
              <a:rPr sz="4100" b="1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Paola</a:t>
            </a:r>
            <a:endParaRPr sz="4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79108" y="8065322"/>
            <a:ext cx="13094969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5" dirty="0">
                <a:latin typeface="Times New Roman"/>
                <a:cs typeface="Times New Roman"/>
              </a:rPr>
              <a:t>Apicella </a:t>
            </a:r>
            <a:r>
              <a:rPr sz="4100" spc="-25" dirty="0">
                <a:latin typeface="Times New Roman"/>
                <a:cs typeface="Times New Roman"/>
              </a:rPr>
              <a:t>Vincenzo</a:t>
            </a:r>
            <a:r>
              <a:rPr sz="4100" spc="10" dirty="0">
                <a:latin typeface="Times New Roman"/>
                <a:cs typeface="Times New Roman"/>
              </a:rPr>
              <a:t> </a:t>
            </a:r>
            <a:r>
              <a:rPr sz="4100" b="1" spc="5" dirty="0">
                <a:latin typeface="Times New Roman"/>
                <a:cs typeface="Times New Roman"/>
              </a:rPr>
              <a:t>- Rastelli</a:t>
            </a:r>
            <a:r>
              <a:rPr sz="4100" b="1" spc="1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Elisabetta </a:t>
            </a:r>
            <a:r>
              <a:rPr sz="4100" b="1" spc="5" dirty="0">
                <a:latin typeface="Times New Roman"/>
                <a:cs typeface="Times New Roman"/>
              </a:rPr>
              <a:t>-</a:t>
            </a:r>
            <a:r>
              <a:rPr sz="4100" b="1" spc="10" dirty="0">
                <a:latin typeface="Times New Roman"/>
                <a:cs typeface="Times New Roman"/>
              </a:rPr>
              <a:t> </a:t>
            </a:r>
            <a:r>
              <a:rPr sz="4100" b="1" spc="5" dirty="0">
                <a:latin typeface="Times New Roman"/>
                <a:cs typeface="Times New Roman"/>
              </a:rPr>
              <a:t>Robustelli</a:t>
            </a:r>
            <a:r>
              <a:rPr sz="4100" b="1" spc="10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Giuseppe</a:t>
            </a:r>
            <a:endParaRPr sz="4100">
              <a:latin typeface="Times New Roman"/>
              <a:cs typeface="Times New Roman"/>
            </a:endParaRPr>
          </a:p>
        </p:txBody>
      </p:sp>
      <p:cxnSp>
        <p:nvCxnSpPr>
          <p:cNvPr id="18" name="Connettore 1 17"/>
          <p:cNvCxnSpPr/>
          <p:nvPr/>
        </p:nvCxnSpPr>
        <p:spPr>
          <a:xfrm>
            <a:off x="1974850" y="3063875"/>
            <a:ext cx="1638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4565650" y="3063875"/>
            <a:ext cx="0" cy="586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2021981" y="8931275"/>
            <a:ext cx="16335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889250" y="1369109"/>
            <a:ext cx="6378267" cy="6463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-55" dirty="0" err="1">
                <a:solidFill>
                  <a:srgbClr val="005493"/>
                </a:solidFill>
                <a:latin typeface="Georgia"/>
                <a:cs typeface="Georgia"/>
              </a:rPr>
              <a:t>Sito</a:t>
            </a:r>
            <a:r>
              <a:rPr sz="4100" b="1" spc="-185" dirty="0">
                <a:solidFill>
                  <a:srgbClr val="005493"/>
                </a:solidFill>
                <a:latin typeface="Georgia"/>
                <a:cs typeface="Georgia"/>
              </a:rPr>
              <a:t> </a:t>
            </a:r>
            <a:r>
              <a:rPr lang="it-IT" sz="4100" b="1" spc="-185" dirty="0" smtClean="0">
                <a:solidFill>
                  <a:srgbClr val="005493"/>
                </a:solidFill>
                <a:latin typeface="Georgia"/>
                <a:cs typeface="Georgia"/>
              </a:rPr>
              <a:t>WEB </a:t>
            </a:r>
            <a:r>
              <a:rPr sz="4100" b="1" spc="-75" dirty="0" err="1" smtClean="0">
                <a:solidFill>
                  <a:srgbClr val="005493"/>
                </a:solidFill>
                <a:latin typeface="Georgia"/>
                <a:cs typeface="Georgia"/>
              </a:rPr>
              <a:t>Istituzionale</a:t>
            </a:r>
            <a:endParaRPr sz="41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3341" y="2395147"/>
            <a:ext cx="8322309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-60" dirty="0">
                <a:solidFill>
                  <a:srgbClr val="005493"/>
                </a:solidFill>
                <a:latin typeface="Georgia"/>
                <a:cs typeface="Georgia"/>
              </a:rPr>
              <a:t>Pagina</a:t>
            </a:r>
            <a:r>
              <a:rPr sz="4100" b="1" spc="-185" dirty="0">
                <a:solidFill>
                  <a:srgbClr val="005493"/>
                </a:solidFill>
                <a:latin typeface="Georgia"/>
                <a:cs typeface="Georgia"/>
              </a:rPr>
              <a:t> </a:t>
            </a:r>
            <a:r>
              <a:rPr sz="4100" b="1" spc="-65" dirty="0">
                <a:solidFill>
                  <a:srgbClr val="005493"/>
                </a:solidFill>
                <a:latin typeface="Georgia"/>
                <a:cs typeface="Georgia"/>
              </a:rPr>
              <a:t>Faceboook</a:t>
            </a:r>
            <a:r>
              <a:rPr sz="4100" b="1" spc="-175" dirty="0">
                <a:solidFill>
                  <a:srgbClr val="005493"/>
                </a:solidFill>
                <a:latin typeface="Georgia"/>
                <a:cs typeface="Georgia"/>
              </a:rPr>
              <a:t> </a:t>
            </a:r>
            <a:r>
              <a:rPr sz="4100" b="1" spc="-30" dirty="0">
                <a:solidFill>
                  <a:srgbClr val="005493"/>
                </a:solidFill>
                <a:latin typeface="Georgia"/>
                <a:cs typeface="Georgia"/>
              </a:rPr>
              <a:t>ed</a:t>
            </a:r>
            <a:r>
              <a:rPr sz="4100" b="1" spc="-175" dirty="0">
                <a:solidFill>
                  <a:srgbClr val="005493"/>
                </a:solidFill>
                <a:latin typeface="Georgia"/>
                <a:cs typeface="Georgia"/>
              </a:rPr>
              <a:t> </a:t>
            </a:r>
            <a:r>
              <a:rPr sz="4100" b="1" spc="-65" dirty="0">
                <a:solidFill>
                  <a:srgbClr val="005493"/>
                </a:solidFill>
                <a:latin typeface="Georgia"/>
                <a:cs typeface="Georgia"/>
              </a:rPr>
              <a:t>Instagram</a:t>
            </a:r>
            <a:endParaRPr sz="4100" dirty="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97072" y="3460066"/>
            <a:ext cx="1297940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-75" dirty="0">
                <a:solidFill>
                  <a:srgbClr val="005493"/>
                </a:solidFill>
                <a:latin typeface="Georgia"/>
                <a:cs typeface="Georgia"/>
              </a:rPr>
              <a:t>Ar</a:t>
            </a:r>
            <a:r>
              <a:rPr sz="4100" b="1" spc="-80" dirty="0">
                <a:solidFill>
                  <a:srgbClr val="005493"/>
                </a:solidFill>
                <a:latin typeface="Georgia"/>
                <a:cs typeface="Georgia"/>
              </a:rPr>
              <a:t>g</a:t>
            </a:r>
            <a:r>
              <a:rPr sz="4100" b="1" spc="10" dirty="0">
                <a:solidFill>
                  <a:srgbClr val="005493"/>
                </a:solidFill>
                <a:latin typeface="Georgia"/>
                <a:cs typeface="Georgia"/>
              </a:rPr>
              <a:t>o</a:t>
            </a:r>
            <a:endParaRPr sz="4100" dirty="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573418" y="1415220"/>
            <a:ext cx="3558540" cy="6463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5" dirty="0" err="1" smtClean="0">
                <a:latin typeface="Times New Roman"/>
                <a:cs typeface="Times New Roman"/>
              </a:rPr>
              <a:t>Cai</a:t>
            </a:r>
            <a:r>
              <a:rPr lang="it-IT" sz="4100" b="1" spc="5" dirty="0" smtClean="0">
                <a:latin typeface="Times New Roman"/>
                <a:cs typeface="Times New Roman"/>
              </a:rPr>
              <a:t>a</a:t>
            </a:r>
            <a:r>
              <a:rPr sz="4100" b="1" spc="5" dirty="0" err="1" smtClean="0">
                <a:latin typeface="Times New Roman"/>
                <a:cs typeface="Times New Roman"/>
              </a:rPr>
              <a:t>zza</a:t>
            </a:r>
            <a:r>
              <a:rPr sz="4100" b="1" spc="-50" dirty="0" smtClean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Egidio</a:t>
            </a:r>
            <a:endParaRPr sz="41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567068" y="2438693"/>
            <a:ext cx="3079750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10" dirty="0">
                <a:latin typeface="Times New Roman"/>
                <a:cs typeface="Times New Roman"/>
              </a:rPr>
              <a:t>De</a:t>
            </a:r>
            <a:r>
              <a:rPr sz="4100" b="1" spc="-105" dirty="0">
                <a:latin typeface="Times New Roman"/>
                <a:cs typeface="Times New Roman"/>
              </a:rPr>
              <a:t> </a:t>
            </a:r>
            <a:r>
              <a:rPr sz="4100" b="1" spc="-30" dirty="0">
                <a:latin typeface="Times New Roman"/>
                <a:cs typeface="Times New Roman"/>
              </a:rPr>
              <a:t>Vivo </a:t>
            </a:r>
            <a:r>
              <a:rPr sz="4100" spc="5" dirty="0">
                <a:latin typeface="Times New Roman"/>
                <a:cs typeface="Times New Roman"/>
              </a:rPr>
              <a:t>Paola</a:t>
            </a:r>
            <a:endParaRPr sz="41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573418" y="3385061"/>
            <a:ext cx="3239770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5" dirty="0">
                <a:latin typeface="Times New Roman"/>
                <a:cs typeface="Times New Roman"/>
              </a:rPr>
              <a:t>Esposito</a:t>
            </a:r>
            <a:r>
              <a:rPr sz="4100" b="1" spc="-45" dirty="0">
                <a:latin typeface="Times New Roman"/>
                <a:cs typeface="Times New Roman"/>
              </a:rPr>
              <a:t> </a:t>
            </a:r>
            <a:r>
              <a:rPr sz="4100" spc="5" dirty="0">
                <a:latin typeface="Times New Roman"/>
                <a:cs typeface="Times New Roman"/>
              </a:rPr>
              <a:t>Ivano</a:t>
            </a:r>
            <a:endParaRPr sz="4100" dirty="0">
              <a:latin typeface="Times New Roman"/>
              <a:cs typeface="Times New Roman"/>
            </a:endParaRPr>
          </a:p>
        </p:txBody>
      </p:sp>
      <p:sp>
        <p:nvSpPr>
          <p:cNvPr id="14" name="object 5"/>
          <p:cNvSpPr txBox="1"/>
          <p:nvPr/>
        </p:nvSpPr>
        <p:spPr>
          <a:xfrm>
            <a:off x="679450" y="5157860"/>
            <a:ext cx="8322309" cy="6463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20"/>
              </a:spcBef>
            </a:pPr>
            <a:r>
              <a:rPr lang="it-IT" sz="4100" b="1" spc="-60" dirty="0" smtClean="0">
                <a:solidFill>
                  <a:srgbClr val="005493"/>
                </a:solidFill>
                <a:latin typeface="Georgia"/>
                <a:cs typeface="Georgia"/>
              </a:rPr>
              <a:t>GLI e GLO</a:t>
            </a:r>
            <a:endParaRPr sz="4100" dirty="0">
              <a:latin typeface="Georgia"/>
              <a:cs typeface="Georgia"/>
            </a:endParaRPr>
          </a:p>
        </p:txBody>
      </p:sp>
      <p:sp>
        <p:nvSpPr>
          <p:cNvPr id="15" name="object 9"/>
          <p:cNvSpPr txBox="1"/>
          <p:nvPr/>
        </p:nvSpPr>
        <p:spPr>
          <a:xfrm>
            <a:off x="9576594" y="4485136"/>
            <a:ext cx="5659438" cy="193386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4100" b="1" spc="5" dirty="0" smtClean="0">
                <a:latin typeface="Times New Roman"/>
                <a:cs typeface="Times New Roman"/>
              </a:rPr>
              <a:t>De Vivo </a:t>
            </a:r>
            <a:r>
              <a:rPr lang="it-IT" sz="4100" spc="5" dirty="0" smtClean="0">
                <a:latin typeface="Times New Roman"/>
                <a:cs typeface="Times New Roman"/>
              </a:rPr>
              <a:t>Paola</a:t>
            </a:r>
            <a:r>
              <a:rPr lang="it-IT" sz="4100" b="1" spc="5" dirty="0" smtClean="0">
                <a:latin typeface="Times New Roman"/>
                <a:cs typeface="Times New Roman"/>
              </a:rPr>
              <a:t>  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4100" b="1" spc="5" dirty="0" smtClean="0">
                <a:latin typeface="Times New Roman"/>
                <a:cs typeface="Times New Roman"/>
              </a:rPr>
              <a:t>Annunziata </a:t>
            </a:r>
            <a:r>
              <a:rPr lang="it-IT" sz="4100" spc="5" dirty="0" smtClean="0">
                <a:latin typeface="Times New Roman"/>
                <a:cs typeface="Times New Roman"/>
              </a:rPr>
              <a:t>Valentina </a:t>
            </a: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4100" b="1" spc="5" dirty="0" smtClean="0">
                <a:latin typeface="Times New Roman"/>
                <a:cs typeface="Times New Roman"/>
              </a:rPr>
              <a:t>Zambrano </a:t>
            </a:r>
            <a:r>
              <a:rPr lang="it-IT" sz="4100" spc="5" dirty="0" smtClean="0">
                <a:latin typeface="Times New Roman"/>
                <a:cs typeface="Times New Roman"/>
              </a:rPr>
              <a:t>Margherita</a:t>
            </a:r>
            <a:endParaRPr sz="4100" dirty="0">
              <a:latin typeface="Times New Roman"/>
              <a:cs typeface="Times New Roman"/>
            </a:endParaRPr>
          </a:p>
        </p:txBody>
      </p:sp>
      <p:sp>
        <p:nvSpPr>
          <p:cNvPr id="16" name="object 5"/>
          <p:cNvSpPr txBox="1"/>
          <p:nvPr/>
        </p:nvSpPr>
        <p:spPr>
          <a:xfrm>
            <a:off x="498103" y="9480398"/>
            <a:ext cx="8322309" cy="6463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20"/>
              </a:spcBef>
            </a:pPr>
            <a:r>
              <a:rPr lang="it-IT" sz="4100" b="1" spc="-60" dirty="0" smtClean="0">
                <a:solidFill>
                  <a:srgbClr val="005493"/>
                </a:solidFill>
                <a:latin typeface="Georgia"/>
                <a:cs typeface="Georgia"/>
              </a:rPr>
              <a:t>Commissione Orario</a:t>
            </a:r>
            <a:endParaRPr sz="4100" dirty="0">
              <a:latin typeface="Georgia"/>
              <a:cs typeface="Georgia"/>
            </a:endParaRPr>
          </a:p>
        </p:txBody>
      </p:sp>
      <p:sp>
        <p:nvSpPr>
          <p:cNvPr id="17" name="object 9"/>
          <p:cNvSpPr txBox="1"/>
          <p:nvPr/>
        </p:nvSpPr>
        <p:spPr>
          <a:xfrm>
            <a:off x="9584530" y="8855360"/>
            <a:ext cx="5970588" cy="1908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it-IT" sz="4100" b="1" spc="5" dirty="0" err="1" smtClean="0">
                <a:latin typeface="Times New Roman"/>
                <a:cs typeface="Times New Roman"/>
              </a:rPr>
              <a:t>Aliberti</a:t>
            </a:r>
            <a:r>
              <a:rPr lang="it-IT" sz="4100" b="1" spc="5" dirty="0" smtClean="0">
                <a:latin typeface="Times New Roman"/>
                <a:cs typeface="Times New Roman"/>
              </a:rPr>
              <a:t> </a:t>
            </a:r>
            <a:r>
              <a:rPr lang="it-IT" sz="4100" spc="5" dirty="0" smtClean="0">
                <a:latin typeface="Times New Roman"/>
                <a:cs typeface="Times New Roman"/>
              </a:rPr>
              <a:t>Giovanna </a:t>
            </a:r>
            <a:r>
              <a:rPr lang="it-IT" sz="4100" b="1" spc="5" dirty="0" smtClean="0">
                <a:latin typeface="Times New Roman"/>
                <a:cs typeface="Times New Roman"/>
              </a:rPr>
              <a:t>D’Amore</a:t>
            </a:r>
            <a:r>
              <a:rPr lang="it-IT" sz="4100" spc="5" dirty="0" smtClean="0">
                <a:latin typeface="Times New Roman"/>
                <a:cs typeface="Times New Roman"/>
              </a:rPr>
              <a:t> Maria Assunta </a:t>
            </a:r>
            <a:r>
              <a:rPr lang="it-IT" sz="4100" b="1" spc="5" dirty="0" smtClean="0">
                <a:latin typeface="Times New Roman"/>
                <a:cs typeface="Times New Roman"/>
              </a:rPr>
              <a:t>Orlando</a:t>
            </a:r>
            <a:r>
              <a:rPr sz="4100" b="1" spc="-45" dirty="0" smtClean="0">
                <a:latin typeface="Times New Roman"/>
                <a:cs typeface="Times New Roman"/>
              </a:rPr>
              <a:t> </a:t>
            </a:r>
            <a:r>
              <a:rPr lang="it-IT" sz="4100" spc="-45" dirty="0" smtClean="0">
                <a:latin typeface="Times New Roman"/>
                <a:cs typeface="Times New Roman"/>
              </a:rPr>
              <a:t>Rachele</a:t>
            </a:r>
            <a:endParaRPr sz="4100" dirty="0">
              <a:latin typeface="Times New Roman"/>
              <a:cs typeface="Times New Roman"/>
            </a:endParaRPr>
          </a:p>
        </p:txBody>
      </p:sp>
      <p:sp>
        <p:nvSpPr>
          <p:cNvPr id="18" name="object 3"/>
          <p:cNvSpPr txBox="1"/>
          <p:nvPr/>
        </p:nvSpPr>
        <p:spPr>
          <a:xfrm>
            <a:off x="1732279" y="7407275"/>
            <a:ext cx="7234555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14"/>
              </a:spcBef>
            </a:pPr>
            <a:r>
              <a:rPr sz="3200" b="1" spc="-135" dirty="0" smtClean="0">
                <a:solidFill>
                  <a:srgbClr val="B51700"/>
                </a:solidFill>
                <a:latin typeface="Georgia"/>
                <a:cs typeface="Georgia"/>
              </a:rPr>
              <a:t> </a:t>
            </a:r>
            <a:r>
              <a:rPr lang="it-IT" sz="4000" b="1" spc="-55" dirty="0" smtClean="0">
                <a:solidFill>
                  <a:schemeClr val="accent1">
                    <a:lumMod val="75000"/>
                  </a:schemeClr>
                </a:solidFill>
                <a:latin typeface="Georgia"/>
                <a:cs typeface="Georgia"/>
              </a:rPr>
              <a:t>C</a:t>
            </a:r>
            <a:r>
              <a:rPr sz="4000" b="1" spc="-50" dirty="0" err="1" smtClean="0">
                <a:solidFill>
                  <a:schemeClr val="accent1">
                    <a:lumMod val="75000"/>
                  </a:schemeClr>
                </a:solidFill>
                <a:latin typeface="Georgia"/>
                <a:cs typeface="Georgia"/>
              </a:rPr>
              <a:t>omponenti</a:t>
            </a:r>
            <a:r>
              <a:rPr sz="4000" b="1" spc="-135" dirty="0" smtClean="0">
                <a:solidFill>
                  <a:schemeClr val="accent1">
                    <a:lumMod val="75000"/>
                  </a:schemeClr>
                </a:solidFill>
                <a:latin typeface="Georgia"/>
                <a:cs typeface="Georgia"/>
              </a:rPr>
              <a:t> </a:t>
            </a:r>
            <a:r>
              <a:rPr lang="it-IT" sz="4000" b="1" spc="-135" dirty="0" smtClean="0">
                <a:solidFill>
                  <a:schemeClr val="accent1">
                    <a:lumMod val="75000"/>
                  </a:schemeClr>
                </a:solidFill>
                <a:latin typeface="Georgia"/>
                <a:cs typeface="Georgia"/>
              </a:rPr>
              <a:t> </a:t>
            </a:r>
            <a:r>
              <a:rPr sz="4000" b="1" spc="-55" dirty="0" smtClean="0">
                <a:solidFill>
                  <a:schemeClr val="accent1">
                    <a:lumMod val="75000"/>
                  </a:schemeClr>
                </a:solidFill>
                <a:latin typeface="Georgia"/>
                <a:cs typeface="Georgia"/>
              </a:rPr>
              <a:t>NIV</a:t>
            </a:r>
            <a:endParaRPr sz="3200" dirty="0">
              <a:solidFill>
                <a:schemeClr val="accent1">
                  <a:lumMod val="75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19" name="object 2"/>
          <p:cNvSpPr txBox="1">
            <a:spLocks noGrp="1"/>
          </p:cNvSpPr>
          <p:nvPr>
            <p:ph type="title"/>
          </p:nvPr>
        </p:nvSpPr>
        <p:spPr>
          <a:xfrm>
            <a:off x="9573418" y="6802974"/>
            <a:ext cx="5388769" cy="1838901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70"/>
              </a:spcBef>
            </a:pPr>
            <a:r>
              <a:rPr sz="4000" spc="-5" dirty="0">
                <a:solidFill>
                  <a:srgbClr val="000000"/>
                </a:solidFill>
                <a:latin typeface="Times New Roman"/>
                <a:cs typeface="Times New Roman"/>
              </a:rPr>
              <a:t>De</a:t>
            </a:r>
            <a:r>
              <a:rPr sz="4000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000" spc="-40" dirty="0">
                <a:solidFill>
                  <a:srgbClr val="000000"/>
                </a:solidFill>
                <a:latin typeface="Times New Roman"/>
                <a:cs typeface="Times New Roman"/>
              </a:rPr>
              <a:t>Vivo</a:t>
            </a:r>
            <a:r>
              <a:rPr sz="400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0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Francesca </a:t>
            </a:r>
            <a:r>
              <a:rPr sz="4000" b="0" spc="-8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it-IT" sz="4000" b="0" spc="-869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4000" b="0" spc="-869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sz="4000" spc="-5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Esposito </a:t>
            </a:r>
            <a:r>
              <a:rPr sz="4000" b="0" spc="-5" dirty="0" err="1">
                <a:solidFill>
                  <a:srgbClr val="000000"/>
                </a:solidFill>
                <a:latin typeface="Times New Roman"/>
                <a:cs typeface="Times New Roman"/>
              </a:rPr>
              <a:t>Ivano</a:t>
            </a:r>
            <a:r>
              <a:rPr sz="40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it-IT" sz="4000" b="0" spc="-5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it-IT" sz="4000" b="0" spc="-5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sz="4000" spc="-5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Mancusi</a:t>
            </a:r>
            <a:r>
              <a:rPr sz="4000" spc="-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0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Irma</a:t>
            </a:r>
            <a:endParaRPr sz="4000" dirty="0">
              <a:latin typeface="Times New Roman"/>
              <a:cs typeface="Times New Roman"/>
            </a:endParaRPr>
          </a:p>
        </p:txBody>
      </p:sp>
      <p:cxnSp>
        <p:nvCxnSpPr>
          <p:cNvPr id="21" name="Connettore 1 20"/>
          <p:cNvCxnSpPr/>
          <p:nvPr/>
        </p:nvCxnSpPr>
        <p:spPr>
          <a:xfrm>
            <a:off x="2448241" y="6802974"/>
            <a:ext cx="15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2609531" y="8855360"/>
            <a:ext cx="15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2448241" y="4283075"/>
            <a:ext cx="15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2435700" y="3216275"/>
            <a:ext cx="15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2448241" y="2301875"/>
            <a:ext cx="15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678927" y="7795025"/>
            <a:ext cx="8452571" cy="1848776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15"/>
              </a:spcBef>
            </a:pPr>
            <a:r>
              <a:rPr sz="4000" b="1" spc="5" dirty="0" err="1" smtClean="0">
                <a:latin typeface="Times New Roman"/>
                <a:cs typeface="Times New Roman"/>
              </a:rPr>
              <a:t>Robustelli</a:t>
            </a:r>
            <a:r>
              <a:rPr sz="4000" b="1" spc="-30" dirty="0" smtClean="0">
                <a:latin typeface="Times New Roman"/>
                <a:cs typeface="Times New Roman"/>
              </a:rPr>
              <a:t> </a:t>
            </a:r>
            <a:r>
              <a:rPr sz="4000" spc="5" dirty="0" smtClean="0">
                <a:latin typeface="Times New Roman"/>
                <a:cs typeface="Times New Roman"/>
              </a:rPr>
              <a:t>Giuseppe</a:t>
            </a:r>
            <a:r>
              <a:rPr lang="it-IT" sz="4000" spc="5" dirty="0" smtClean="0">
                <a:latin typeface="Times New Roman"/>
                <a:cs typeface="Times New Roman"/>
              </a:rPr>
              <a:t> (Classico)</a:t>
            </a:r>
          </a:p>
          <a:p>
            <a:pPr marL="12700" marR="5080">
              <a:lnSpc>
                <a:spcPct val="102200"/>
              </a:lnSpc>
              <a:spcBef>
                <a:spcPts val="15"/>
              </a:spcBef>
            </a:pPr>
            <a:r>
              <a:rPr sz="4000" spc="-1010" dirty="0" smtClean="0">
                <a:latin typeface="Times New Roman"/>
                <a:cs typeface="Times New Roman"/>
              </a:rPr>
              <a:t> </a:t>
            </a:r>
            <a:r>
              <a:rPr sz="4000" b="1" dirty="0" err="1">
                <a:latin typeface="Times New Roman"/>
                <a:cs typeface="Times New Roman"/>
              </a:rPr>
              <a:t>Guastaferro</a:t>
            </a:r>
            <a:r>
              <a:rPr sz="4000" b="1" dirty="0">
                <a:latin typeface="Times New Roman"/>
                <a:cs typeface="Times New Roman"/>
              </a:rPr>
              <a:t> </a:t>
            </a:r>
            <a:r>
              <a:rPr sz="4000" spc="5" dirty="0" smtClean="0">
                <a:latin typeface="Times New Roman"/>
                <a:cs typeface="Times New Roman"/>
              </a:rPr>
              <a:t>Carlo</a:t>
            </a:r>
            <a:r>
              <a:rPr lang="it-IT" sz="4000" spc="5" dirty="0" smtClean="0">
                <a:latin typeface="Times New Roman"/>
                <a:cs typeface="Times New Roman"/>
              </a:rPr>
              <a:t> (Scientifico)</a:t>
            </a:r>
          </a:p>
          <a:p>
            <a:pPr marL="12700" marR="5080">
              <a:lnSpc>
                <a:spcPct val="102200"/>
              </a:lnSpc>
              <a:spcBef>
                <a:spcPts val="15"/>
              </a:spcBef>
            </a:pPr>
            <a:r>
              <a:rPr lang="it-IT" sz="4000" b="1" dirty="0" smtClean="0">
                <a:latin typeface="Times New Roman"/>
                <a:cs typeface="Times New Roman"/>
              </a:rPr>
              <a:t>Vitiello </a:t>
            </a:r>
            <a:r>
              <a:rPr sz="4000" dirty="0" err="1" smtClean="0">
                <a:latin typeface="Times New Roman"/>
                <a:cs typeface="Times New Roman"/>
              </a:rPr>
              <a:t>Gaspare</a:t>
            </a:r>
            <a:r>
              <a:rPr lang="it-IT" sz="4000" b="1" dirty="0" smtClean="0">
                <a:latin typeface="Times New Roman"/>
                <a:cs typeface="Times New Roman"/>
              </a:rPr>
              <a:t> (</a:t>
            </a:r>
            <a:r>
              <a:rPr lang="it-IT" sz="4000" dirty="0" smtClean="0">
                <a:latin typeface="Times New Roman"/>
                <a:cs typeface="Times New Roman"/>
              </a:rPr>
              <a:t>Linguistico</a:t>
            </a:r>
            <a:r>
              <a:rPr lang="it-IT" sz="4000" b="1" dirty="0" smtClean="0">
                <a:latin typeface="Times New Roman"/>
                <a:cs typeface="Times New Roman"/>
              </a:rPr>
              <a:t>)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70129" y="8392388"/>
            <a:ext cx="5244465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Commissione</a:t>
            </a:r>
            <a:r>
              <a:rPr sz="41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1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elettorale</a:t>
            </a:r>
            <a:endParaRPr sz="4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9769" y="5983640"/>
            <a:ext cx="3684904" cy="654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Referenti</a:t>
            </a:r>
            <a:r>
              <a:rPr sz="41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1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PCTO</a:t>
            </a:r>
            <a:endParaRPr sz="4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610604" y="5337628"/>
            <a:ext cx="8975846" cy="1848776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15"/>
              </a:spcBef>
            </a:pPr>
            <a:r>
              <a:rPr sz="4000" b="1" dirty="0" err="1" smtClean="0">
                <a:latin typeface="Times New Roman"/>
                <a:cs typeface="Times New Roman"/>
              </a:rPr>
              <a:t>Crescenz</a:t>
            </a:r>
            <a:r>
              <a:rPr lang="it-IT" sz="4000" b="1" dirty="0" smtClean="0">
                <a:latin typeface="Times New Roman"/>
                <a:cs typeface="Times New Roman"/>
              </a:rPr>
              <a:t>i </a:t>
            </a:r>
            <a:r>
              <a:rPr lang="it-IT" sz="4000" dirty="0" smtClean="0">
                <a:latin typeface="Times New Roman"/>
                <a:cs typeface="Times New Roman"/>
              </a:rPr>
              <a:t>Anna</a:t>
            </a:r>
            <a:r>
              <a:rPr lang="it-IT" sz="4000" b="1" dirty="0" smtClean="0">
                <a:latin typeface="Times New Roman"/>
                <a:cs typeface="Times New Roman"/>
              </a:rPr>
              <a:t> </a:t>
            </a:r>
            <a:r>
              <a:rPr lang="it-IT" sz="4000" dirty="0" smtClean="0">
                <a:latin typeface="Times New Roman"/>
                <a:cs typeface="Times New Roman"/>
              </a:rPr>
              <a:t>C</a:t>
            </a:r>
            <a:r>
              <a:rPr sz="4000" spc="5" dirty="0" err="1" smtClean="0">
                <a:latin typeface="Times New Roman"/>
                <a:cs typeface="Times New Roman"/>
              </a:rPr>
              <a:t>ristina</a:t>
            </a:r>
            <a:r>
              <a:rPr lang="it-IT" sz="4000" spc="5" dirty="0" smtClean="0">
                <a:latin typeface="Times New Roman"/>
                <a:cs typeface="Times New Roman"/>
              </a:rPr>
              <a:t> (Scientifico)</a:t>
            </a:r>
            <a:endParaRPr lang="it-IT" sz="4000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02200"/>
              </a:lnSpc>
              <a:spcBef>
                <a:spcPts val="15"/>
              </a:spcBef>
            </a:pPr>
            <a:r>
              <a:rPr sz="4000" spc="-1010" dirty="0" smtClean="0">
                <a:latin typeface="Times New Roman"/>
                <a:cs typeface="Times New Roman"/>
              </a:rPr>
              <a:t> </a:t>
            </a:r>
            <a:r>
              <a:rPr sz="4000" b="1" spc="10" dirty="0">
                <a:latin typeface="Times New Roman"/>
                <a:cs typeface="Times New Roman"/>
              </a:rPr>
              <a:t>Di </a:t>
            </a:r>
            <a:r>
              <a:rPr sz="4000" b="1" spc="5" dirty="0" smtClean="0">
                <a:latin typeface="Times New Roman"/>
                <a:cs typeface="Times New Roman"/>
              </a:rPr>
              <a:t>Filippo</a:t>
            </a:r>
            <a:r>
              <a:rPr lang="it-IT" sz="4000" b="1" spc="5" dirty="0" smtClean="0">
                <a:latin typeface="Times New Roman"/>
                <a:cs typeface="Times New Roman"/>
              </a:rPr>
              <a:t> </a:t>
            </a:r>
            <a:r>
              <a:rPr lang="it-IT" sz="4000" spc="5" dirty="0" smtClean="0">
                <a:latin typeface="Times New Roman"/>
                <a:cs typeface="Times New Roman"/>
              </a:rPr>
              <a:t>Giuseppina</a:t>
            </a:r>
            <a:r>
              <a:rPr lang="it-IT" sz="4000" b="1" spc="5" dirty="0" smtClean="0">
                <a:latin typeface="Times New Roman"/>
                <a:cs typeface="Times New Roman"/>
              </a:rPr>
              <a:t> </a:t>
            </a:r>
            <a:r>
              <a:rPr lang="it-IT" sz="4000" spc="5" dirty="0" smtClean="0">
                <a:latin typeface="Times New Roman"/>
                <a:cs typeface="Times New Roman"/>
              </a:rPr>
              <a:t>(Classico)</a:t>
            </a:r>
            <a:endParaRPr lang="it-IT" sz="4000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02200"/>
              </a:lnSpc>
              <a:spcBef>
                <a:spcPts val="15"/>
              </a:spcBef>
            </a:pPr>
            <a:r>
              <a:rPr sz="4000" b="1" spc="-15" dirty="0" err="1" smtClean="0">
                <a:latin typeface="Times New Roman"/>
                <a:cs typeface="Times New Roman"/>
              </a:rPr>
              <a:t>Visconte</a:t>
            </a:r>
            <a:r>
              <a:rPr sz="4000" b="1" spc="-10" dirty="0" smtClean="0">
                <a:latin typeface="Times New Roman"/>
                <a:cs typeface="Times New Roman"/>
              </a:rPr>
              <a:t> </a:t>
            </a:r>
            <a:r>
              <a:rPr sz="4000" spc="-5" dirty="0" err="1" smtClean="0">
                <a:latin typeface="Times New Roman"/>
                <a:cs typeface="Times New Roman"/>
              </a:rPr>
              <a:t>Raffaela</a:t>
            </a:r>
            <a:r>
              <a:rPr lang="it-IT" sz="4000" spc="-5" dirty="0" smtClean="0">
                <a:latin typeface="Times New Roman"/>
                <a:cs typeface="Times New Roman"/>
              </a:rPr>
              <a:t> </a:t>
            </a:r>
            <a:r>
              <a:rPr lang="it-IT" sz="4000" spc="5" dirty="0" smtClean="0">
                <a:latin typeface="Times New Roman"/>
                <a:cs typeface="Times New Roman"/>
              </a:rPr>
              <a:t>(Linguistico)</a:t>
            </a:r>
            <a:endParaRPr lang="it-IT" sz="4000" dirty="0" smtClean="0">
              <a:latin typeface="Times New Roman"/>
              <a:cs typeface="Times New Roman"/>
            </a:endParaRPr>
          </a:p>
        </p:txBody>
      </p:sp>
      <p:cxnSp>
        <p:nvCxnSpPr>
          <p:cNvPr id="3" name="Connettore 1 2"/>
          <p:cNvCxnSpPr/>
          <p:nvPr/>
        </p:nvCxnSpPr>
        <p:spPr>
          <a:xfrm>
            <a:off x="2127250" y="7559675"/>
            <a:ext cx="1623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2127250" y="5121275"/>
            <a:ext cx="1623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ject 6"/>
          <p:cNvSpPr txBox="1"/>
          <p:nvPr/>
        </p:nvSpPr>
        <p:spPr>
          <a:xfrm>
            <a:off x="2921000" y="4061794"/>
            <a:ext cx="6629400" cy="643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1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Responsabile</a:t>
            </a:r>
            <a:r>
              <a:rPr sz="41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1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della sicurezza</a:t>
            </a:r>
          </a:p>
        </p:txBody>
      </p:sp>
      <p:sp>
        <p:nvSpPr>
          <p:cNvPr id="15" name="object 5"/>
          <p:cNvSpPr txBox="1"/>
          <p:nvPr/>
        </p:nvSpPr>
        <p:spPr>
          <a:xfrm>
            <a:off x="9678927" y="4091495"/>
            <a:ext cx="44196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Times New Roman"/>
                <a:cs typeface="Times New Roman"/>
              </a:rPr>
              <a:t>Squitieri</a:t>
            </a:r>
            <a:r>
              <a:rPr sz="4000" b="1" spc="-55" dirty="0">
                <a:latin typeface="Times New Roman"/>
                <a:cs typeface="Times New Roman"/>
              </a:rPr>
              <a:t> </a:t>
            </a:r>
            <a:r>
              <a:rPr sz="4000" spc="-10" dirty="0">
                <a:latin typeface="Times New Roman"/>
                <a:cs typeface="Times New Roman"/>
              </a:rPr>
              <a:t>Michele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16" name="object 7"/>
          <p:cNvSpPr txBox="1"/>
          <p:nvPr/>
        </p:nvSpPr>
        <p:spPr>
          <a:xfrm>
            <a:off x="955479" y="1161306"/>
            <a:ext cx="8159115" cy="893193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marL="12700" algn="r">
              <a:spcBef>
                <a:spcPts val="95"/>
              </a:spcBef>
              <a:tabLst>
                <a:tab pos="808355" algn="l"/>
              </a:tabLst>
            </a:pPr>
            <a:r>
              <a:rPr sz="40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Animatore</a:t>
            </a:r>
            <a:r>
              <a:rPr sz="4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1" spc="-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Digitale</a:t>
            </a:r>
            <a:endParaRPr sz="4000" b="1" spc="-5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object 6"/>
          <p:cNvSpPr txBox="1"/>
          <p:nvPr/>
        </p:nvSpPr>
        <p:spPr>
          <a:xfrm>
            <a:off x="9678927" y="2339507"/>
            <a:ext cx="8907523" cy="803425"/>
          </a:xfrm>
          <a:prstGeom prst="rect">
            <a:avLst/>
          </a:prstGeom>
        </p:spPr>
        <p:txBody>
          <a:bodyPr vert="horz" wrap="square" lIns="0" tIns="186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4000" b="1" spc="-5" dirty="0" err="1" smtClean="0">
                <a:latin typeface="Times New Roman"/>
                <a:cs typeface="Times New Roman"/>
              </a:rPr>
              <a:t>Caiazza</a:t>
            </a:r>
            <a:r>
              <a:rPr sz="4000" b="1" spc="-20" dirty="0" smtClean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Egidio</a:t>
            </a:r>
            <a:r>
              <a:rPr sz="4000" spc="-1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-</a:t>
            </a:r>
            <a:r>
              <a:rPr sz="4000" spc="-2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Cardaropoli</a:t>
            </a:r>
            <a:r>
              <a:rPr sz="4000" b="1" spc="-2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Giuseppe</a:t>
            </a:r>
            <a:endParaRPr sz="4000" dirty="0">
              <a:latin typeface="Times New Roman"/>
              <a:cs typeface="Times New Roman"/>
            </a:endParaRPr>
          </a:p>
        </p:txBody>
      </p:sp>
      <p:cxnSp>
        <p:nvCxnSpPr>
          <p:cNvPr id="18" name="Connettore 1 17"/>
          <p:cNvCxnSpPr/>
          <p:nvPr/>
        </p:nvCxnSpPr>
        <p:spPr>
          <a:xfrm flipV="1">
            <a:off x="2127250" y="3516203"/>
            <a:ext cx="16078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ject 7"/>
          <p:cNvSpPr txBox="1"/>
          <p:nvPr/>
        </p:nvSpPr>
        <p:spPr>
          <a:xfrm>
            <a:off x="987229" y="2293835"/>
            <a:ext cx="8159115" cy="893193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marL="12700" algn="r">
              <a:spcBef>
                <a:spcPts val="95"/>
              </a:spcBef>
              <a:tabLst>
                <a:tab pos="721360" algn="l"/>
              </a:tabLst>
            </a:pPr>
            <a:r>
              <a:rPr sz="4000" b="1" spc="-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Commissione</a:t>
            </a:r>
            <a:r>
              <a:rPr sz="40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Team </a:t>
            </a:r>
            <a:r>
              <a:rPr sz="4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Digitale</a:t>
            </a:r>
          </a:p>
        </p:txBody>
      </p:sp>
      <p:sp>
        <p:nvSpPr>
          <p:cNvPr id="20" name="object 6"/>
          <p:cNvSpPr txBox="1"/>
          <p:nvPr/>
        </p:nvSpPr>
        <p:spPr>
          <a:xfrm>
            <a:off x="9644765" y="1268018"/>
            <a:ext cx="8907523" cy="803425"/>
          </a:xfrm>
          <a:prstGeom prst="rect">
            <a:avLst/>
          </a:prstGeom>
        </p:spPr>
        <p:txBody>
          <a:bodyPr vert="horz" wrap="square" lIns="0" tIns="186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sz="4000" b="1" spc="-5" dirty="0" err="1">
                <a:latin typeface="Times New Roman"/>
                <a:cs typeface="Times New Roman"/>
              </a:rPr>
              <a:t>Colantonio</a:t>
            </a:r>
            <a:r>
              <a:rPr sz="4000" b="1" spc="-35" dirty="0">
                <a:latin typeface="Times New Roman"/>
                <a:cs typeface="Times New Roman"/>
              </a:rPr>
              <a:t> </a:t>
            </a:r>
            <a:r>
              <a:rPr sz="4000" spc="-5" dirty="0" smtClean="0">
                <a:latin typeface="Times New Roman"/>
                <a:cs typeface="Times New Roman"/>
              </a:rPr>
              <a:t>Arturo</a:t>
            </a:r>
            <a:endParaRPr sz="4000" dirty="0">
              <a:latin typeface="Times New Roman"/>
              <a:cs typeface="Times New Roman"/>
            </a:endParaRPr>
          </a:p>
        </p:txBody>
      </p:sp>
      <p:cxnSp>
        <p:nvCxnSpPr>
          <p:cNvPr id="22" name="Connettore 1 21"/>
          <p:cNvCxnSpPr/>
          <p:nvPr/>
        </p:nvCxnSpPr>
        <p:spPr>
          <a:xfrm flipV="1">
            <a:off x="2432050" y="2254889"/>
            <a:ext cx="15468600" cy="94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65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72318" y="4049300"/>
            <a:ext cx="8252132" cy="14114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7699"/>
              </a:lnSpc>
              <a:spcBef>
                <a:spcPts val="100"/>
              </a:spcBef>
            </a:pPr>
            <a:r>
              <a:rPr sz="3550" spc="-5" dirty="0">
                <a:latin typeface="Times New Roman"/>
                <a:cs typeface="Times New Roman"/>
              </a:rPr>
              <a:t>NEOGRECO: </a:t>
            </a:r>
            <a:r>
              <a:rPr lang="it-IT" sz="3550" spc="-5" dirty="0" smtClean="0">
                <a:latin typeface="Times New Roman"/>
                <a:cs typeface="Times New Roman"/>
              </a:rPr>
              <a:t> </a:t>
            </a:r>
            <a:r>
              <a:rPr sz="3550" b="1" spc="-5" dirty="0" smtClean="0">
                <a:latin typeface="Times New Roman"/>
                <a:cs typeface="Times New Roman"/>
              </a:rPr>
              <a:t>Di </a:t>
            </a:r>
            <a:r>
              <a:rPr sz="3550" b="1" spc="-5" dirty="0">
                <a:latin typeface="Times New Roman"/>
                <a:cs typeface="Times New Roman"/>
              </a:rPr>
              <a:t>Filippo </a:t>
            </a:r>
            <a:r>
              <a:rPr sz="3550" spc="-5" dirty="0">
                <a:latin typeface="Times New Roman"/>
                <a:cs typeface="Times New Roman"/>
              </a:rPr>
              <a:t>Giuseppina </a:t>
            </a:r>
            <a:r>
              <a:rPr sz="3550" dirty="0">
                <a:latin typeface="Times New Roman"/>
                <a:cs typeface="Times New Roman"/>
              </a:rPr>
              <a:t> </a:t>
            </a:r>
            <a:r>
              <a:rPr sz="3550" spc="-5" dirty="0">
                <a:latin typeface="Times New Roman"/>
                <a:cs typeface="Times New Roman"/>
              </a:rPr>
              <a:t>ARCHEOLOGICA:</a:t>
            </a:r>
            <a:r>
              <a:rPr sz="3550" spc="-25" dirty="0">
                <a:latin typeface="Times New Roman"/>
                <a:cs typeface="Times New Roman"/>
              </a:rPr>
              <a:t> </a:t>
            </a:r>
            <a:r>
              <a:rPr sz="3550" b="1" spc="-15" dirty="0">
                <a:latin typeface="Times New Roman"/>
                <a:cs typeface="Times New Roman"/>
              </a:rPr>
              <a:t>Savarese</a:t>
            </a:r>
            <a:r>
              <a:rPr sz="3550" b="1" spc="-80" dirty="0">
                <a:latin typeface="Times New Roman"/>
                <a:cs typeface="Times New Roman"/>
              </a:rPr>
              <a:t> </a:t>
            </a:r>
            <a:r>
              <a:rPr sz="3550" spc="-25" dirty="0">
                <a:latin typeface="Times New Roman"/>
                <a:cs typeface="Times New Roman"/>
              </a:rPr>
              <a:t>Tiziana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94215" y="5234081"/>
            <a:ext cx="8804910" cy="2808333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sz="3550" spc="-10" dirty="0">
                <a:latin typeface="Times New Roman"/>
                <a:cs typeface="Times New Roman"/>
              </a:rPr>
              <a:t>E</a:t>
            </a:r>
            <a:r>
              <a:rPr sz="3550" spc="-5" dirty="0">
                <a:latin typeface="Times New Roman"/>
                <a:cs typeface="Times New Roman"/>
              </a:rPr>
              <a:t>CONOMICO-</a:t>
            </a:r>
            <a:r>
              <a:rPr sz="3550" spc="-10" dirty="0">
                <a:latin typeface="Times New Roman"/>
                <a:cs typeface="Times New Roman"/>
              </a:rPr>
              <a:t>T</a:t>
            </a:r>
            <a:r>
              <a:rPr sz="3550" spc="-5" dirty="0">
                <a:latin typeface="Times New Roman"/>
                <a:cs typeface="Times New Roman"/>
              </a:rPr>
              <a:t>URIS</a:t>
            </a:r>
            <a:r>
              <a:rPr sz="3550" spc="-10" dirty="0">
                <a:latin typeface="Times New Roman"/>
                <a:cs typeface="Times New Roman"/>
              </a:rPr>
              <a:t>T</a:t>
            </a:r>
            <a:r>
              <a:rPr sz="3550" spc="-5" dirty="0">
                <a:latin typeface="Times New Roman"/>
                <a:cs typeface="Times New Roman"/>
              </a:rPr>
              <a:t>ICO: </a:t>
            </a:r>
            <a:r>
              <a:rPr lang="it-IT" sz="3550" b="1" spc="-5" dirty="0" err="1" smtClean="0">
                <a:latin typeface="Times New Roman"/>
                <a:cs typeface="Times New Roman"/>
              </a:rPr>
              <a:t>Forbes</a:t>
            </a:r>
            <a:r>
              <a:rPr lang="it-IT" sz="3550" b="1" spc="-5" dirty="0" smtClean="0">
                <a:latin typeface="Times New Roman"/>
                <a:cs typeface="Times New Roman"/>
              </a:rPr>
              <a:t> </a:t>
            </a:r>
            <a:r>
              <a:rPr lang="it-IT" sz="3550" spc="-5" dirty="0" err="1" smtClean="0">
                <a:latin typeface="Times New Roman"/>
                <a:cs typeface="Times New Roman"/>
              </a:rPr>
              <a:t>Jo</a:t>
            </a:r>
            <a:endParaRPr sz="3550" dirty="0">
              <a:latin typeface="Times New Roman"/>
              <a:cs typeface="Times New Roman"/>
            </a:endParaRPr>
          </a:p>
          <a:p>
            <a:pPr marL="12700" marR="528320" indent="5491480">
              <a:lnSpc>
                <a:spcPct val="127699"/>
              </a:lnSpc>
              <a:spcBef>
                <a:spcPts val="5"/>
              </a:spcBef>
            </a:pPr>
            <a:r>
              <a:rPr sz="3550" b="1" spc="-5" dirty="0">
                <a:latin typeface="Times New Roman"/>
                <a:cs typeface="Times New Roman"/>
              </a:rPr>
              <a:t>Esposito</a:t>
            </a:r>
            <a:r>
              <a:rPr sz="3550" b="1" spc="-80" dirty="0">
                <a:latin typeface="Times New Roman"/>
                <a:cs typeface="Times New Roman"/>
              </a:rPr>
              <a:t> </a:t>
            </a:r>
            <a:r>
              <a:rPr sz="3550" spc="-5" dirty="0">
                <a:latin typeface="Times New Roman"/>
                <a:cs typeface="Times New Roman"/>
              </a:rPr>
              <a:t>Ivano </a:t>
            </a:r>
            <a:r>
              <a:rPr sz="3550" spc="-869" dirty="0">
                <a:latin typeface="Times New Roman"/>
                <a:cs typeface="Times New Roman"/>
              </a:rPr>
              <a:t> </a:t>
            </a:r>
            <a:r>
              <a:rPr sz="3550" spc="-5" dirty="0">
                <a:latin typeface="Times New Roman"/>
                <a:cs typeface="Times New Roman"/>
              </a:rPr>
              <a:t>LICEO BIOMEDICO: </a:t>
            </a:r>
            <a:r>
              <a:rPr sz="3550" b="1" spc="-20" dirty="0">
                <a:latin typeface="Times New Roman"/>
                <a:cs typeface="Times New Roman"/>
              </a:rPr>
              <a:t>Fiore </a:t>
            </a:r>
            <a:r>
              <a:rPr sz="3550" spc="-5" dirty="0">
                <a:latin typeface="Times New Roman"/>
                <a:cs typeface="Times New Roman"/>
              </a:rPr>
              <a:t>AnnaLuisa </a:t>
            </a:r>
            <a:r>
              <a:rPr sz="3550" dirty="0">
                <a:latin typeface="Times New Roman"/>
                <a:cs typeface="Times New Roman"/>
              </a:rPr>
              <a:t> </a:t>
            </a:r>
            <a:r>
              <a:rPr sz="3550" spc="-5" dirty="0">
                <a:latin typeface="Times New Roman"/>
                <a:cs typeface="Times New Roman"/>
              </a:rPr>
              <a:t>LICEO</a:t>
            </a:r>
            <a:r>
              <a:rPr sz="3550" spc="-10" dirty="0">
                <a:latin typeface="Times New Roman"/>
                <a:cs typeface="Times New Roman"/>
              </a:rPr>
              <a:t> </a:t>
            </a:r>
            <a:r>
              <a:rPr sz="3550" spc="-80" dirty="0">
                <a:latin typeface="Times New Roman"/>
                <a:cs typeface="Times New Roman"/>
              </a:rPr>
              <a:t>MATEMATICO:</a:t>
            </a:r>
            <a:r>
              <a:rPr sz="3550" spc="-10" dirty="0">
                <a:latin typeface="Times New Roman"/>
                <a:cs typeface="Times New Roman"/>
              </a:rPr>
              <a:t> </a:t>
            </a:r>
            <a:r>
              <a:rPr sz="3550" b="1" spc="-5" dirty="0">
                <a:latin typeface="Times New Roman"/>
                <a:cs typeface="Times New Roman"/>
              </a:rPr>
              <a:t>Liccati</a:t>
            </a:r>
            <a:r>
              <a:rPr sz="3550" b="1" spc="-10" dirty="0">
                <a:latin typeface="Times New Roman"/>
                <a:cs typeface="Times New Roman"/>
              </a:rPr>
              <a:t> </a:t>
            </a:r>
            <a:r>
              <a:rPr sz="3550" spc="-5" dirty="0">
                <a:latin typeface="Times New Roman"/>
                <a:cs typeface="Times New Roman"/>
              </a:rPr>
              <a:t>Diana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91012" y="5270559"/>
            <a:ext cx="6761480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00" b="1" spc="-75" dirty="0" err="1" smtClean="0">
                <a:solidFill>
                  <a:srgbClr val="B51700"/>
                </a:solidFill>
                <a:latin typeface="Georgia"/>
                <a:cs typeface="Georgia"/>
              </a:rPr>
              <a:t>Re</a:t>
            </a:r>
            <a:r>
              <a:rPr sz="3300" b="1" spc="-70" dirty="0" err="1" smtClean="0">
                <a:solidFill>
                  <a:srgbClr val="B51700"/>
                </a:solidFill>
                <a:latin typeface="Georgia"/>
                <a:cs typeface="Georgia"/>
              </a:rPr>
              <a:t>f</a:t>
            </a:r>
            <a:r>
              <a:rPr sz="3300" b="1" spc="-75" dirty="0" err="1" smtClean="0">
                <a:solidFill>
                  <a:srgbClr val="B51700"/>
                </a:solidFill>
                <a:latin typeface="Georgia"/>
                <a:cs typeface="Georgia"/>
              </a:rPr>
              <a:t>erent</a:t>
            </a:r>
            <a:r>
              <a:rPr sz="3300" b="1" spc="-5" dirty="0" err="1" smtClean="0">
                <a:solidFill>
                  <a:srgbClr val="B51700"/>
                </a:solidFill>
                <a:latin typeface="Georgia"/>
                <a:cs typeface="Georgia"/>
              </a:rPr>
              <a:t>i</a:t>
            </a:r>
            <a:r>
              <a:rPr sz="3300" b="1" spc="-140" dirty="0" smtClean="0">
                <a:solidFill>
                  <a:srgbClr val="B51700"/>
                </a:solidFill>
                <a:latin typeface="Georgia"/>
                <a:cs typeface="Georgia"/>
              </a:rPr>
              <a:t> </a:t>
            </a:r>
            <a:r>
              <a:rPr sz="3300" b="1" spc="-75" dirty="0">
                <a:solidFill>
                  <a:srgbClr val="B51700"/>
                </a:solidFill>
                <a:latin typeface="Georgia"/>
                <a:cs typeface="Georgia"/>
              </a:rPr>
              <a:t>Curvatur</a:t>
            </a:r>
            <a:r>
              <a:rPr sz="3300" b="1" spc="-5" dirty="0">
                <a:solidFill>
                  <a:srgbClr val="B51700"/>
                </a:solidFill>
                <a:latin typeface="Georgia"/>
                <a:cs typeface="Georgia"/>
              </a:rPr>
              <a:t>e</a:t>
            </a:r>
            <a:endParaRPr sz="3300" dirty="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17850" y="9312275"/>
            <a:ext cx="5334000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95"/>
              </a:spcBef>
            </a:pPr>
            <a:r>
              <a:rPr lang="it-IT" sz="3300" b="1" spc="-70" dirty="0" smtClean="0">
                <a:solidFill>
                  <a:srgbClr val="B51700"/>
                </a:solidFill>
                <a:latin typeface="Georgia"/>
                <a:cs typeface="Georgia"/>
              </a:rPr>
              <a:t>Tutor Neoassunti</a:t>
            </a:r>
            <a:endParaRPr sz="3300" dirty="0">
              <a:latin typeface="Georgia"/>
              <a:cs typeface="Georgi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591040" y="2051362"/>
            <a:ext cx="6928178" cy="1112484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70"/>
              </a:spcBef>
            </a:pPr>
            <a:r>
              <a:rPr sz="355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DIV</a:t>
            </a:r>
            <a:r>
              <a:rPr sz="355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sz="355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RSI</a:t>
            </a:r>
            <a:r>
              <a:rPr sz="3550" b="0" spc="-290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3550" b="0" spc="-4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3550" b="0" spc="-5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’</a:t>
            </a:r>
            <a:r>
              <a:rPr lang="it-IT" sz="3550" b="0" spc="-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sz="3550" b="0" spc="-26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550" spc="-5" dirty="0">
                <a:solidFill>
                  <a:srgbClr val="000000"/>
                </a:solidFill>
                <a:latin typeface="Times New Roman"/>
                <a:cs typeface="Times New Roman"/>
              </a:rPr>
              <a:t>De</a:t>
            </a:r>
            <a:r>
              <a:rPr sz="3550" spc="-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550" spc="-135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sz="3550" spc="-1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3550" spc="-5" dirty="0">
                <a:solidFill>
                  <a:srgbClr val="000000"/>
                </a:solidFill>
                <a:latin typeface="Times New Roman"/>
                <a:cs typeface="Times New Roman"/>
              </a:rPr>
              <a:t>vo </a:t>
            </a:r>
            <a:r>
              <a:rPr sz="355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sz="355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355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o</a:t>
            </a:r>
            <a:r>
              <a:rPr sz="355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sz="355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a  </a:t>
            </a:r>
            <a:r>
              <a:rPr lang="it-IT" sz="3550" b="0" spc="-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</a:t>
            </a:r>
            <a:r>
              <a:rPr sz="3550" b="0" spc="-5" dirty="0" smtClean="0">
                <a:solidFill>
                  <a:srgbClr val="000000"/>
                </a:solidFill>
                <a:latin typeface="Times New Roman"/>
                <a:cs typeface="Times New Roman"/>
              </a:rPr>
              <a:t>LINGUE</a:t>
            </a:r>
            <a:r>
              <a:rPr sz="3550" b="0" spc="-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it-IT" sz="3550" b="0" spc="-2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</a:t>
            </a:r>
            <a:r>
              <a:rPr sz="3550" spc="-5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Rotunno</a:t>
            </a:r>
            <a:r>
              <a:rPr sz="3550" spc="-15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55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Maria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84650" y="2343444"/>
            <a:ext cx="6974205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00" b="1" spc="-140" dirty="0" smtClean="0">
                <a:solidFill>
                  <a:srgbClr val="B51700"/>
                </a:solidFill>
                <a:latin typeface="Georgia"/>
                <a:cs typeface="Georgia"/>
              </a:rPr>
              <a:t> </a:t>
            </a:r>
            <a:r>
              <a:rPr sz="3300" b="1" spc="-75" dirty="0" err="1" smtClean="0">
                <a:solidFill>
                  <a:srgbClr val="B51700"/>
                </a:solidFill>
                <a:latin typeface="Georgia"/>
                <a:cs typeface="Georgia"/>
              </a:rPr>
              <a:t>Re</a:t>
            </a:r>
            <a:r>
              <a:rPr sz="3300" b="1" spc="-70" dirty="0" err="1" smtClean="0">
                <a:solidFill>
                  <a:srgbClr val="B51700"/>
                </a:solidFill>
                <a:latin typeface="Georgia"/>
                <a:cs typeface="Georgia"/>
              </a:rPr>
              <a:t>f</a:t>
            </a:r>
            <a:r>
              <a:rPr sz="3300" b="1" spc="-75" dirty="0" err="1" smtClean="0">
                <a:solidFill>
                  <a:srgbClr val="B51700"/>
                </a:solidFill>
                <a:latin typeface="Georgia"/>
                <a:cs typeface="Georgia"/>
              </a:rPr>
              <a:t>erent</a:t>
            </a:r>
            <a:r>
              <a:rPr sz="3300" b="1" spc="-5" dirty="0" err="1" smtClean="0">
                <a:solidFill>
                  <a:srgbClr val="B51700"/>
                </a:solidFill>
                <a:latin typeface="Georgia"/>
                <a:cs typeface="Georgia"/>
              </a:rPr>
              <a:t>i</a:t>
            </a:r>
            <a:r>
              <a:rPr sz="3300" b="1" spc="-140" dirty="0" smtClean="0">
                <a:solidFill>
                  <a:srgbClr val="B51700"/>
                </a:solidFill>
                <a:latin typeface="Georgia"/>
                <a:cs typeface="Georgia"/>
              </a:rPr>
              <a:t> </a:t>
            </a:r>
            <a:r>
              <a:rPr sz="3300" b="1" spc="-70" dirty="0">
                <a:solidFill>
                  <a:srgbClr val="B51700"/>
                </a:solidFill>
                <a:latin typeface="Georgia"/>
                <a:cs typeface="Georgia"/>
              </a:rPr>
              <a:t>T</a:t>
            </a:r>
            <a:r>
              <a:rPr sz="3300" b="1" spc="-75" dirty="0">
                <a:solidFill>
                  <a:srgbClr val="B51700"/>
                </a:solidFill>
                <a:latin typeface="Georgia"/>
                <a:cs typeface="Georgia"/>
              </a:rPr>
              <a:t>irocinanti</a:t>
            </a:r>
            <a:endParaRPr sz="3300" dirty="0">
              <a:latin typeface="Georgia"/>
              <a:cs typeface="Georgia"/>
            </a:endParaRPr>
          </a:p>
        </p:txBody>
      </p:sp>
      <p:cxnSp>
        <p:nvCxnSpPr>
          <p:cNvPr id="13" name="Connettore 1 12"/>
          <p:cNvCxnSpPr/>
          <p:nvPr/>
        </p:nvCxnSpPr>
        <p:spPr>
          <a:xfrm>
            <a:off x="2660650" y="3673475"/>
            <a:ext cx="1592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magin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00" y="8083093"/>
            <a:ext cx="15936325" cy="12193"/>
          </a:xfrm>
          <a:prstGeom prst="rect">
            <a:avLst/>
          </a:prstGeom>
        </p:spPr>
      </p:pic>
      <p:sp>
        <p:nvSpPr>
          <p:cNvPr id="15" name="object 4"/>
          <p:cNvSpPr txBox="1"/>
          <p:nvPr/>
        </p:nvSpPr>
        <p:spPr>
          <a:xfrm>
            <a:off x="9598977" y="8321675"/>
            <a:ext cx="8452571" cy="222920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15"/>
              </a:spcBef>
            </a:pPr>
            <a:r>
              <a:rPr lang="it-IT" sz="3600" b="1" spc="5" dirty="0" smtClean="0">
                <a:latin typeface="Times New Roman"/>
                <a:cs typeface="Times New Roman"/>
              </a:rPr>
              <a:t>Apicella V. (</a:t>
            </a:r>
            <a:r>
              <a:rPr lang="it-IT" sz="3600" b="1" spc="5" dirty="0" err="1" smtClean="0">
                <a:latin typeface="Times New Roman"/>
                <a:cs typeface="Times New Roman"/>
              </a:rPr>
              <a:t>Scafuro</a:t>
            </a:r>
            <a:r>
              <a:rPr lang="it-IT" sz="3600" b="1" spc="5" dirty="0" smtClean="0">
                <a:latin typeface="Times New Roman"/>
                <a:cs typeface="Times New Roman"/>
              </a:rPr>
              <a:t>) </a:t>
            </a:r>
          </a:p>
          <a:p>
            <a:pPr marL="12700" marR="5080">
              <a:lnSpc>
                <a:spcPct val="102200"/>
              </a:lnSpc>
              <a:spcBef>
                <a:spcPts val="15"/>
              </a:spcBef>
            </a:pPr>
            <a:r>
              <a:rPr lang="it-IT" sz="3600" b="1" spc="5" dirty="0" smtClean="0">
                <a:latin typeface="Times New Roman"/>
                <a:cs typeface="Times New Roman"/>
              </a:rPr>
              <a:t>Marra C. (Santoriello) </a:t>
            </a:r>
          </a:p>
          <a:p>
            <a:pPr marL="12700" marR="5080">
              <a:lnSpc>
                <a:spcPct val="102200"/>
              </a:lnSpc>
              <a:spcBef>
                <a:spcPts val="15"/>
              </a:spcBef>
            </a:pPr>
            <a:r>
              <a:rPr lang="it-IT" sz="3600" b="1" spc="5" dirty="0" err="1" smtClean="0">
                <a:latin typeface="Times New Roman"/>
                <a:cs typeface="Times New Roman"/>
              </a:rPr>
              <a:t>Aliberti</a:t>
            </a:r>
            <a:r>
              <a:rPr lang="it-IT" sz="3600" b="1" spc="5" dirty="0" smtClean="0">
                <a:latin typeface="Times New Roman"/>
                <a:cs typeface="Times New Roman"/>
              </a:rPr>
              <a:t> R.M. ( Mercogliano)</a:t>
            </a:r>
            <a:endParaRPr lang="it-IT" sz="3600" spc="5" dirty="0" smtClean="0">
              <a:latin typeface="Times New Roman"/>
              <a:cs typeface="Times New Roman"/>
            </a:endParaRPr>
          </a:p>
          <a:p>
            <a:pPr marL="12700" marR="5080">
              <a:lnSpc>
                <a:spcPct val="102200"/>
              </a:lnSpc>
              <a:spcBef>
                <a:spcPts val="15"/>
              </a:spcBef>
            </a:pPr>
            <a:r>
              <a:rPr lang="it-IT" sz="3600" b="1" dirty="0" err="1" smtClean="0">
                <a:latin typeface="Times New Roman"/>
                <a:cs typeface="Times New Roman"/>
              </a:rPr>
              <a:t>Vangone</a:t>
            </a:r>
            <a:r>
              <a:rPr lang="it-IT" sz="3600" b="1" dirty="0" smtClean="0">
                <a:latin typeface="Times New Roman"/>
                <a:cs typeface="Times New Roman"/>
              </a:rPr>
              <a:t> P.  (</a:t>
            </a:r>
            <a:r>
              <a:rPr lang="it-IT" sz="3600" b="1" dirty="0" err="1" smtClean="0">
                <a:latin typeface="Times New Roman"/>
                <a:cs typeface="Times New Roman"/>
              </a:rPr>
              <a:t>Fasolino</a:t>
            </a:r>
            <a:r>
              <a:rPr lang="it-IT" sz="3600" b="1" dirty="0" smtClean="0">
                <a:latin typeface="Times New Roman"/>
                <a:cs typeface="Times New Roman"/>
              </a:rPr>
              <a:t>)</a:t>
            </a: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999599" y="7644819"/>
            <a:ext cx="6915150" cy="515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14"/>
              </a:spcBef>
            </a:pPr>
            <a:r>
              <a:rPr sz="3200" b="1" spc="-50" dirty="0" err="1" smtClean="0">
                <a:solidFill>
                  <a:srgbClr val="B51700"/>
                </a:solidFill>
                <a:latin typeface="Georgia"/>
                <a:cs typeface="Georgia"/>
              </a:rPr>
              <a:t>Commissione</a:t>
            </a:r>
            <a:r>
              <a:rPr sz="3200" b="1" spc="-145" dirty="0" smtClean="0">
                <a:solidFill>
                  <a:srgbClr val="B51700"/>
                </a:solidFill>
                <a:latin typeface="Georgia"/>
                <a:cs typeface="Georgia"/>
              </a:rPr>
              <a:t> </a:t>
            </a:r>
            <a:r>
              <a:rPr sz="3200" b="1" spc="-50" dirty="0">
                <a:solidFill>
                  <a:srgbClr val="B51700"/>
                </a:solidFill>
                <a:latin typeface="Georgia"/>
                <a:cs typeface="Georgia"/>
              </a:rPr>
              <a:t>acquisti</a:t>
            </a:r>
            <a:endParaRPr sz="32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71049" y="8137017"/>
            <a:ext cx="7255509" cy="1555115"/>
          </a:xfrm>
          <a:prstGeom prst="rect">
            <a:avLst/>
          </a:prstGeom>
        </p:spPr>
        <p:txBody>
          <a:bodyPr vert="horz" wrap="square" lIns="0" tIns="2362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60"/>
              </a:spcBef>
            </a:pPr>
            <a:r>
              <a:rPr sz="3550" b="1" spc="-5" dirty="0">
                <a:latin typeface="Times New Roman"/>
                <a:cs typeface="Times New Roman"/>
              </a:rPr>
              <a:t>Aliberti</a:t>
            </a:r>
            <a:r>
              <a:rPr sz="3550" b="1" spc="-20" dirty="0">
                <a:latin typeface="Times New Roman"/>
                <a:cs typeface="Times New Roman"/>
              </a:rPr>
              <a:t> </a:t>
            </a:r>
            <a:r>
              <a:rPr sz="3550" spc="-5" dirty="0">
                <a:latin typeface="Times New Roman"/>
                <a:cs typeface="Times New Roman"/>
              </a:rPr>
              <a:t>Rosa</a:t>
            </a:r>
            <a:r>
              <a:rPr sz="3550" spc="-15" dirty="0">
                <a:latin typeface="Times New Roman"/>
                <a:cs typeface="Times New Roman"/>
              </a:rPr>
              <a:t> </a:t>
            </a:r>
            <a:r>
              <a:rPr sz="3550" spc="-5" dirty="0">
                <a:latin typeface="Times New Roman"/>
                <a:cs typeface="Times New Roman"/>
              </a:rPr>
              <a:t>-</a:t>
            </a:r>
            <a:r>
              <a:rPr sz="3550" spc="-15" dirty="0">
                <a:latin typeface="Times New Roman"/>
                <a:cs typeface="Times New Roman"/>
              </a:rPr>
              <a:t> </a:t>
            </a:r>
            <a:r>
              <a:rPr sz="3550" b="1" spc="-5" dirty="0">
                <a:latin typeface="Times New Roman"/>
                <a:cs typeface="Times New Roman"/>
              </a:rPr>
              <a:t>Buonaiuto</a:t>
            </a:r>
            <a:r>
              <a:rPr sz="3550" b="1" spc="-15" dirty="0">
                <a:latin typeface="Times New Roman"/>
                <a:cs typeface="Times New Roman"/>
              </a:rPr>
              <a:t> </a:t>
            </a:r>
            <a:r>
              <a:rPr sz="3550" spc="-5" dirty="0">
                <a:latin typeface="Times New Roman"/>
                <a:cs typeface="Times New Roman"/>
              </a:rPr>
              <a:t>Adriana</a:t>
            </a:r>
            <a:endParaRPr sz="3550" dirty="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  <a:spcBef>
                <a:spcPts val="1764"/>
              </a:spcBef>
              <a:tabLst>
                <a:tab pos="2877185" algn="l"/>
              </a:tabLst>
            </a:pPr>
            <a:r>
              <a:rPr sz="3550" b="1" spc="-5" dirty="0">
                <a:latin typeface="Times New Roman"/>
                <a:cs typeface="Times New Roman"/>
              </a:rPr>
              <a:t>De</a:t>
            </a:r>
            <a:r>
              <a:rPr sz="3550" b="1" spc="-60" dirty="0">
                <a:latin typeface="Times New Roman"/>
                <a:cs typeface="Times New Roman"/>
              </a:rPr>
              <a:t> </a:t>
            </a:r>
            <a:r>
              <a:rPr sz="3550" b="1" spc="-40" dirty="0">
                <a:latin typeface="Times New Roman"/>
                <a:cs typeface="Times New Roman"/>
              </a:rPr>
              <a:t>Vivo</a:t>
            </a:r>
            <a:r>
              <a:rPr sz="3550" b="1" dirty="0">
                <a:latin typeface="Times New Roman"/>
                <a:cs typeface="Times New Roman"/>
              </a:rPr>
              <a:t> </a:t>
            </a:r>
            <a:r>
              <a:rPr sz="3550" spc="-5" dirty="0">
                <a:latin typeface="Times New Roman"/>
                <a:cs typeface="Times New Roman"/>
              </a:rPr>
              <a:t>Paola	-</a:t>
            </a:r>
            <a:r>
              <a:rPr sz="3550" spc="-30" dirty="0">
                <a:latin typeface="Times New Roman"/>
                <a:cs typeface="Times New Roman"/>
              </a:rPr>
              <a:t> </a:t>
            </a:r>
            <a:r>
              <a:rPr sz="3550" b="1" spc="-5" dirty="0">
                <a:latin typeface="Times New Roman"/>
                <a:cs typeface="Times New Roman"/>
              </a:rPr>
              <a:t>Di</a:t>
            </a:r>
            <a:r>
              <a:rPr sz="3550" b="1" spc="-30" dirty="0">
                <a:latin typeface="Times New Roman"/>
                <a:cs typeface="Times New Roman"/>
              </a:rPr>
              <a:t> </a:t>
            </a:r>
            <a:r>
              <a:rPr sz="3550" b="1" spc="-5" dirty="0">
                <a:latin typeface="Times New Roman"/>
                <a:cs typeface="Times New Roman"/>
              </a:rPr>
              <a:t>Filippo</a:t>
            </a:r>
            <a:r>
              <a:rPr sz="3550" b="1" spc="-30" dirty="0">
                <a:latin typeface="Times New Roman"/>
                <a:cs typeface="Times New Roman"/>
              </a:rPr>
              <a:t> </a:t>
            </a:r>
            <a:r>
              <a:rPr sz="3550" spc="-5" dirty="0">
                <a:latin typeface="Times New Roman"/>
                <a:cs typeface="Times New Roman"/>
              </a:rPr>
              <a:t>Giuseppina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5500" y="8105484"/>
            <a:ext cx="8159115" cy="1560042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marL="12065" algn="r">
              <a:lnSpc>
                <a:spcPct val="100000"/>
              </a:lnSpc>
              <a:spcBef>
                <a:spcPts val="2165"/>
              </a:spcBef>
              <a:tabLst>
                <a:tab pos="742950" algn="l"/>
              </a:tabLst>
            </a:pPr>
            <a:r>
              <a:rPr sz="3200" b="1" spc="-50" dirty="0" err="1" smtClean="0">
                <a:solidFill>
                  <a:srgbClr val="B51700"/>
                </a:solidFill>
                <a:latin typeface="Georgia"/>
                <a:cs typeface="Georgia"/>
              </a:rPr>
              <a:t>Commissione</a:t>
            </a:r>
            <a:r>
              <a:rPr sz="3200" b="1" spc="-140" dirty="0" smtClean="0">
                <a:solidFill>
                  <a:srgbClr val="B51700"/>
                </a:solidFill>
                <a:latin typeface="Georgia"/>
                <a:cs typeface="Georgia"/>
              </a:rPr>
              <a:t> </a:t>
            </a:r>
            <a:r>
              <a:rPr sz="3200" b="1" spc="-55" dirty="0" err="1" smtClean="0">
                <a:solidFill>
                  <a:srgbClr val="B51700"/>
                </a:solidFill>
                <a:latin typeface="Georgia"/>
                <a:cs typeface="Georgia"/>
              </a:rPr>
              <a:t>orientamento</a:t>
            </a:r>
            <a:endParaRPr lang="it-IT" sz="3200" dirty="0">
              <a:latin typeface="Georgia"/>
              <a:cs typeface="Georgia"/>
            </a:endParaRPr>
          </a:p>
          <a:p>
            <a:pPr marL="12065" algn="r">
              <a:lnSpc>
                <a:spcPct val="100000"/>
              </a:lnSpc>
              <a:spcBef>
                <a:spcPts val="2165"/>
              </a:spcBef>
              <a:tabLst>
                <a:tab pos="742950" algn="l"/>
              </a:tabLst>
            </a:pPr>
            <a:r>
              <a:rPr sz="3300" b="1" spc="-70" dirty="0" err="1" smtClean="0">
                <a:solidFill>
                  <a:srgbClr val="B51700"/>
                </a:solidFill>
                <a:latin typeface="Georgia"/>
                <a:cs typeface="Georgia"/>
              </a:rPr>
              <a:t>C</a:t>
            </a:r>
            <a:r>
              <a:rPr sz="3300" b="1" spc="-75" dirty="0" err="1" smtClean="0">
                <a:solidFill>
                  <a:srgbClr val="B51700"/>
                </a:solidFill>
                <a:latin typeface="Georgia"/>
                <a:cs typeface="Georgia"/>
              </a:rPr>
              <a:t>ommission</a:t>
            </a:r>
            <a:r>
              <a:rPr sz="3300" b="1" spc="-5" dirty="0" err="1" smtClean="0">
                <a:solidFill>
                  <a:srgbClr val="B51700"/>
                </a:solidFill>
                <a:latin typeface="Georgia"/>
                <a:cs typeface="Georgia"/>
              </a:rPr>
              <a:t>e</a:t>
            </a:r>
            <a:r>
              <a:rPr sz="3300" b="1" spc="-135" dirty="0" smtClean="0">
                <a:solidFill>
                  <a:srgbClr val="B51700"/>
                </a:solidFill>
                <a:latin typeface="Georgia"/>
                <a:cs typeface="Georgia"/>
              </a:rPr>
              <a:t> </a:t>
            </a:r>
            <a:r>
              <a:rPr sz="3300" b="1" spc="-75" dirty="0" err="1" smtClean="0">
                <a:solidFill>
                  <a:srgbClr val="B51700"/>
                </a:solidFill>
                <a:latin typeface="Georgia"/>
                <a:cs typeface="Georgia"/>
              </a:rPr>
              <a:t>even</a:t>
            </a:r>
            <a:r>
              <a:rPr sz="3300" b="1" spc="-70" dirty="0" err="1" smtClean="0">
                <a:solidFill>
                  <a:srgbClr val="B51700"/>
                </a:solidFill>
                <a:latin typeface="Georgia"/>
                <a:cs typeface="Georgia"/>
              </a:rPr>
              <a:t>t</a:t>
            </a:r>
            <a:r>
              <a:rPr sz="3300" b="1" spc="-5" dirty="0" err="1" smtClean="0">
                <a:solidFill>
                  <a:srgbClr val="B51700"/>
                </a:solidFill>
                <a:latin typeface="Georgia"/>
                <a:cs typeface="Georgia"/>
              </a:rPr>
              <a:t>i</a:t>
            </a:r>
            <a:endParaRPr sz="3300" dirty="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6650" y="3704481"/>
            <a:ext cx="6145500" cy="518732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680720" marR="5080" indent="-668655" algn="ctr">
              <a:lnSpc>
                <a:spcPts val="3710"/>
              </a:lnSpc>
              <a:spcBef>
                <a:spcPts val="345"/>
              </a:spcBef>
            </a:pPr>
            <a:r>
              <a:rPr lang="it-IT" sz="3200" b="1" spc="-60" dirty="0" smtClean="0">
                <a:solidFill>
                  <a:srgbClr val="B51700"/>
                </a:solidFill>
                <a:latin typeface="Georgia"/>
                <a:cs typeface="Georgia"/>
              </a:rPr>
              <a:t>R</a:t>
            </a:r>
            <a:r>
              <a:rPr sz="3200" b="1" spc="-60" dirty="0" err="1" smtClean="0">
                <a:solidFill>
                  <a:srgbClr val="B51700"/>
                </a:solidFill>
                <a:latin typeface="Georgia"/>
                <a:cs typeface="Georgia"/>
              </a:rPr>
              <a:t>esponsabili</a:t>
            </a:r>
            <a:r>
              <a:rPr sz="3200" b="1" spc="-60" dirty="0" smtClean="0">
                <a:solidFill>
                  <a:srgbClr val="B51700"/>
                </a:solidFill>
                <a:latin typeface="Georgia"/>
                <a:cs typeface="Georgia"/>
              </a:rPr>
              <a:t> </a:t>
            </a:r>
            <a:r>
              <a:rPr sz="3200" b="1" spc="-795" dirty="0" smtClean="0">
                <a:solidFill>
                  <a:srgbClr val="B51700"/>
                </a:solidFill>
                <a:latin typeface="Georgia"/>
                <a:cs typeface="Georgia"/>
              </a:rPr>
              <a:t> </a:t>
            </a:r>
            <a:r>
              <a:rPr sz="3200" b="1" spc="-40" dirty="0" err="1" smtClean="0">
                <a:solidFill>
                  <a:srgbClr val="B51700"/>
                </a:solidFill>
                <a:latin typeface="Georgia"/>
                <a:cs typeface="Georgia"/>
              </a:rPr>
              <a:t>dei</a:t>
            </a:r>
            <a:r>
              <a:rPr lang="it-IT" sz="3200" b="1" spc="-135" dirty="0">
                <a:solidFill>
                  <a:srgbClr val="B51700"/>
                </a:solidFill>
                <a:latin typeface="Georgia"/>
                <a:cs typeface="Georgia"/>
              </a:rPr>
              <a:t> </a:t>
            </a:r>
            <a:r>
              <a:rPr sz="3200" b="1" spc="-60" dirty="0" err="1" smtClean="0">
                <a:solidFill>
                  <a:srgbClr val="B51700"/>
                </a:solidFill>
                <a:latin typeface="Georgia"/>
                <a:cs typeface="Georgia"/>
              </a:rPr>
              <a:t>laboratori</a:t>
            </a:r>
            <a:endParaRPr sz="3200" dirty="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13850" y="2165580"/>
            <a:ext cx="2254577" cy="515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200" b="1" dirty="0">
                <a:solidFill>
                  <a:srgbClr val="B41800"/>
                </a:solidFill>
                <a:latin typeface="Georgia"/>
                <a:cs typeface="Georgia"/>
              </a:rPr>
              <a:t>Classico</a:t>
            </a:r>
            <a:endParaRPr sz="3200" dirty="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641579" y="1822262"/>
            <a:ext cx="4284980" cy="565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50" spc="-5" dirty="0">
                <a:solidFill>
                  <a:srgbClr val="B51700"/>
                </a:solidFill>
                <a:latin typeface="Times New Roman"/>
                <a:cs typeface="Times New Roman"/>
              </a:rPr>
              <a:t>Infor</a:t>
            </a:r>
            <a:r>
              <a:rPr sz="3550" spc="-10" dirty="0">
                <a:solidFill>
                  <a:srgbClr val="B51700"/>
                </a:solidFill>
                <a:latin typeface="Times New Roman"/>
                <a:cs typeface="Times New Roman"/>
              </a:rPr>
              <a:t>matic</a:t>
            </a:r>
            <a:r>
              <a:rPr sz="3550" spc="-5" dirty="0">
                <a:solidFill>
                  <a:srgbClr val="B51700"/>
                </a:solidFill>
                <a:latin typeface="Times New Roman"/>
                <a:cs typeface="Times New Roman"/>
              </a:rPr>
              <a:t>a</a:t>
            </a:r>
            <a:r>
              <a:rPr sz="3550" spc="-229" dirty="0">
                <a:solidFill>
                  <a:srgbClr val="B51700"/>
                </a:solidFill>
                <a:latin typeface="Times New Roman"/>
                <a:cs typeface="Times New Roman"/>
              </a:rPr>
              <a:t> </a:t>
            </a:r>
            <a:r>
              <a:rPr sz="3550" b="1" spc="-5" dirty="0">
                <a:latin typeface="Times New Roman"/>
                <a:cs typeface="Times New Roman"/>
              </a:rPr>
              <a:t>A</a:t>
            </a:r>
            <a:r>
              <a:rPr sz="3550" b="1" spc="-10" dirty="0">
                <a:latin typeface="Times New Roman"/>
                <a:cs typeface="Times New Roman"/>
              </a:rPr>
              <a:t>li</a:t>
            </a:r>
            <a:r>
              <a:rPr sz="3550" b="1" spc="-5" dirty="0">
                <a:latin typeface="Times New Roman"/>
                <a:cs typeface="Times New Roman"/>
              </a:rPr>
              <a:t>b</a:t>
            </a:r>
            <a:r>
              <a:rPr sz="3550" b="1" spc="-10" dirty="0">
                <a:latin typeface="Times New Roman"/>
                <a:cs typeface="Times New Roman"/>
              </a:rPr>
              <a:t>er</a:t>
            </a:r>
            <a:r>
              <a:rPr sz="3550" b="1" spc="-5" dirty="0">
                <a:latin typeface="Times New Roman"/>
                <a:cs typeface="Times New Roman"/>
              </a:rPr>
              <a:t>ti </a:t>
            </a:r>
            <a:r>
              <a:rPr sz="3550" spc="-10" dirty="0">
                <a:latin typeface="Times New Roman"/>
                <a:cs typeface="Times New Roman"/>
              </a:rPr>
              <a:t>G</a:t>
            </a:r>
            <a:r>
              <a:rPr sz="3550" spc="-5" dirty="0">
                <a:latin typeface="Times New Roman"/>
                <a:cs typeface="Times New Roman"/>
              </a:rPr>
              <a:t>.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50513" y="3704481"/>
            <a:ext cx="2381250" cy="515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200" b="1" dirty="0">
                <a:solidFill>
                  <a:srgbClr val="B51700"/>
                </a:solidFill>
                <a:latin typeface="Georgia"/>
                <a:cs typeface="Georgia"/>
              </a:rPr>
              <a:t>Linguistico</a:t>
            </a:r>
            <a:endParaRPr sz="3200" dirty="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50513" y="5624915"/>
            <a:ext cx="2256790" cy="515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200" b="1" dirty="0">
                <a:solidFill>
                  <a:srgbClr val="B51700"/>
                </a:solidFill>
                <a:latin typeface="Georgia"/>
                <a:cs typeface="Georgia"/>
              </a:rPr>
              <a:t>Scien</a:t>
            </a:r>
            <a:r>
              <a:rPr sz="3200" b="1" spc="5" dirty="0">
                <a:solidFill>
                  <a:srgbClr val="B51700"/>
                </a:solidFill>
                <a:latin typeface="Georgia"/>
                <a:cs typeface="Georgia"/>
              </a:rPr>
              <a:t>tifico</a:t>
            </a:r>
            <a:endParaRPr sz="3200" dirty="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46659" y="4046786"/>
            <a:ext cx="10466100" cy="5636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255"/>
              </a:lnSpc>
              <a:spcBef>
                <a:spcPts val="95"/>
              </a:spcBef>
              <a:tabLst>
                <a:tab pos="3743325" algn="l"/>
                <a:tab pos="9354185" algn="l"/>
              </a:tabLst>
            </a:pPr>
            <a:r>
              <a:rPr sz="3550" spc="-5" dirty="0" err="1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Infor</a:t>
            </a:r>
            <a:r>
              <a:rPr sz="3550" spc="-10" dirty="0" err="1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matic</a:t>
            </a:r>
            <a:r>
              <a:rPr sz="3550" spc="-5" dirty="0" err="1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550" spc="-229" dirty="0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spc="-5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Sica</a:t>
            </a:r>
            <a:r>
              <a:rPr lang="it-IT" sz="2800" b="1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B.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778408" y="5747751"/>
            <a:ext cx="4577715" cy="565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550" spc="-5" dirty="0">
                <a:solidFill>
                  <a:srgbClr val="B51700"/>
                </a:solidFill>
                <a:latin typeface="Times New Roman"/>
                <a:cs typeface="Times New Roman"/>
              </a:rPr>
              <a:t>Infor</a:t>
            </a:r>
            <a:r>
              <a:rPr sz="3550" spc="-10" dirty="0">
                <a:solidFill>
                  <a:srgbClr val="B51700"/>
                </a:solidFill>
                <a:latin typeface="Times New Roman"/>
                <a:cs typeface="Times New Roman"/>
              </a:rPr>
              <a:t>matic</a:t>
            </a:r>
            <a:r>
              <a:rPr sz="3550" spc="-5" dirty="0">
                <a:solidFill>
                  <a:srgbClr val="B51700"/>
                </a:solidFill>
                <a:latin typeface="Times New Roman"/>
                <a:cs typeface="Times New Roman"/>
              </a:rPr>
              <a:t>a</a:t>
            </a:r>
            <a:r>
              <a:rPr sz="3550" spc="-229" dirty="0">
                <a:solidFill>
                  <a:srgbClr val="B51700"/>
                </a:solidFill>
                <a:latin typeface="Times New Roman"/>
                <a:cs typeface="Times New Roman"/>
              </a:rPr>
              <a:t> </a:t>
            </a:r>
            <a:r>
              <a:rPr sz="3550" b="1" spc="-5" dirty="0">
                <a:latin typeface="Times New Roman"/>
                <a:cs typeface="Times New Roman"/>
              </a:rPr>
              <a:t>Ca</a:t>
            </a:r>
            <a:r>
              <a:rPr sz="3550" b="1" spc="-10" dirty="0">
                <a:latin typeface="Times New Roman"/>
                <a:cs typeface="Times New Roman"/>
              </a:rPr>
              <a:t>r</a:t>
            </a:r>
            <a:r>
              <a:rPr sz="3550" b="1" spc="-5" dirty="0">
                <a:latin typeface="Times New Roman"/>
                <a:cs typeface="Times New Roman"/>
              </a:rPr>
              <a:t>da</a:t>
            </a:r>
            <a:r>
              <a:rPr sz="3550" b="1" spc="-70" dirty="0">
                <a:latin typeface="Times New Roman"/>
                <a:cs typeface="Times New Roman"/>
              </a:rPr>
              <a:t>r</a:t>
            </a:r>
            <a:r>
              <a:rPr sz="3550" b="1" spc="-5" dirty="0">
                <a:latin typeface="Times New Roman"/>
                <a:cs typeface="Times New Roman"/>
              </a:rPr>
              <a:t>opo</a:t>
            </a:r>
            <a:r>
              <a:rPr sz="3550" b="1" spc="-10" dirty="0">
                <a:latin typeface="Times New Roman"/>
                <a:cs typeface="Times New Roman"/>
              </a:rPr>
              <a:t>l</a:t>
            </a:r>
            <a:r>
              <a:rPr sz="3550" b="1" spc="-5" dirty="0">
                <a:latin typeface="Times New Roman"/>
                <a:cs typeface="Times New Roman"/>
              </a:rPr>
              <a:t>i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66359" y="6176487"/>
            <a:ext cx="9829718" cy="732893"/>
          </a:xfrm>
          <a:prstGeom prst="rect">
            <a:avLst/>
          </a:prstGeom>
        </p:spPr>
        <p:txBody>
          <a:bodyPr vert="horz" wrap="square" lIns="0" tIns="1847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55"/>
              </a:spcBef>
              <a:tabLst>
                <a:tab pos="4431030" algn="l"/>
                <a:tab pos="9341485" algn="l"/>
              </a:tabLst>
            </a:pPr>
            <a:r>
              <a:rPr sz="3550" spc="-5" dirty="0" err="1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3550" spc="-10" dirty="0" err="1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cie</a:t>
            </a:r>
            <a:r>
              <a:rPr sz="3550" spc="-5" dirty="0" err="1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550" spc="-10" dirty="0" err="1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z</a:t>
            </a:r>
            <a:r>
              <a:rPr sz="3550" spc="-5" dirty="0" err="1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3550" spc="-229" dirty="0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it-IT" sz="3550" spc="-229" dirty="0" smtClean="0">
                <a:solidFill>
                  <a:srgbClr val="B517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550" b="1" spc="-5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550" b="1" spc="-10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</a:t>
            </a:r>
            <a:r>
              <a:rPr sz="3550" b="1" spc="-5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</a:t>
            </a:r>
            <a:r>
              <a:rPr sz="3550" b="1" spc="-10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er</a:t>
            </a:r>
            <a:r>
              <a:rPr sz="3550" b="1" spc="-5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</a:t>
            </a:r>
            <a:r>
              <a:rPr sz="3550" b="1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550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Rosa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 flipV="1">
            <a:off x="4483985" y="1111241"/>
            <a:ext cx="13186796" cy="301742"/>
          </a:xfrm>
          <a:custGeom>
            <a:avLst/>
            <a:gdLst/>
            <a:ahLst/>
            <a:cxnLst/>
            <a:rect l="l" t="t" r="r" b="b"/>
            <a:pathLst>
              <a:path w="9342119">
                <a:moveTo>
                  <a:pt x="0" y="0"/>
                </a:moveTo>
                <a:lnTo>
                  <a:pt x="9341850" y="0"/>
                </a:lnTo>
              </a:path>
            </a:pathLst>
          </a:custGeom>
          <a:ln w="104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6"/>
          <p:cNvSpPr txBox="1"/>
          <p:nvPr/>
        </p:nvSpPr>
        <p:spPr>
          <a:xfrm>
            <a:off x="8222586" y="7447356"/>
            <a:ext cx="9470420" cy="732893"/>
          </a:xfrm>
          <a:prstGeom prst="rect">
            <a:avLst/>
          </a:prstGeom>
        </p:spPr>
        <p:txBody>
          <a:bodyPr vert="horz" wrap="square" lIns="0" tIns="184785" rIns="0" bIns="0" rtlCol="0">
            <a:spAutoFit/>
          </a:bodyPr>
          <a:lstStyle/>
          <a:p>
            <a:pPr marR="19685" algn="ctr">
              <a:lnSpc>
                <a:spcPct val="100000"/>
              </a:lnSpc>
              <a:spcBef>
                <a:spcPts val="1355"/>
              </a:spcBef>
              <a:tabLst>
                <a:tab pos="3338829" algn="l"/>
              </a:tabLst>
            </a:pPr>
            <a:r>
              <a:rPr sz="3550" b="1" spc="-5" dirty="0" err="1" smtClean="0">
                <a:latin typeface="Times New Roman"/>
                <a:cs typeface="Times New Roman"/>
              </a:rPr>
              <a:t>Galiani</a:t>
            </a:r>
            <a:r>
              <a:rPr sz="3550" b="1" spc="-5" dirty="0" smtClean="0">
                <a:latin typeface="Times New Roman"/>
                <a:cs typeface="Times New Roman"/>
              </a:rPr>
              <a:t> </a:t>
            </a:r>
            <a:r>
              <a:rPr sz="3550" spc="-5" dirty="0" err="1" smtClean="0">
                <a:latin typeface="Times New Roman"/>
                <a:cs typeface="Times New Roman"/>
              </a:rPr>
              <a:t>Sabatino</a:t>
            </a:r>
            <a:r>
              <a:rPr lang="it-IT" sz="3550" spc="-5" dirty="0" smtClean="0">
                <a:latin typeface="Times New Roman"/>
                <a:cs typeface="Times New Roman"/>
              </a:rPr>
              <a:t> -</a:t>
            </a:r>
            <a:r>
              <a:rPr sz="3550" spc="-5" dirty="0">
                <a:latin typeface="Times New Roman"/>
                <a:cs typeface="Times New Roman"/>
              </a:rPr>
              <a:t>	</a:t>
            </a:r>
            <a:r>
              <a:rPr sz="3550" b="1" spc="-10" dirty="0">
                <a:latin typeface="Times New Roman"/>
                <a:cs typeface="Times New Roman"/>
              </a:rPr>
              <a:t>Marra</a:t>
            </a:r>
            <a:r>
              <a:rPr sz="3550" b="1" spc="-25" dirty="0">
                <a:latin typeface="Times New Roman"/>
                <a:cs typeface="Times New Roman"/>
              </a:rPr>
              <a:t> </a:t>
            </a:r>
            <a:r>
              <a:rPr sz="3550" spc="-10" dirty="0">
                <a:latin typeface="Times New Roman"/>
                <a:cs typeface="Times New Roman"/>
              </a:rPr>
              <a:t>Carmela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25" name="object 12"/>
          <p:cNvSpPr txBox="1"/>
          <p:nvPr/>
        </p:nvSpPr>
        <p:spPr>
          <a:xfrm>
            <a:off x="12746659" y="3367916"/>
            <a:ext cx="9367520" cy="5636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255"/>
              </a:lnSpc>
              <a:spcBef>
                <a:spcPts val="95"/>
              </a:spcBef>
              <a:tabLst>
                <a:tab pos="4443730" algn="l"/>
                <a:tab pos="9354185" algn="l"/>
              </a:tabLst>
            </a:pPr>
            <a:r>
              <a:rPr sz="3550" spc="-10" dirty="0" err="1" smtClean="0">
                <a:solidFill>
                  <a:srgbClr val="B51700"/>
                </a:solidFill>
                <a:latin typeface="Times New Roman"/>
                <a:cs typeface="Times New Roman"/>
              </a:rPr>
              <a:t>Li</a:t>
            </a:r>
            <a:r>
              <a:rPr sz="3550" spc="-5" dirty="0" err="1" smtClean="0">
                <a:solidFill>
                  <a:srgbClr val="B51700"/>
                </a:solidFill>
                <a:latin typeface="Times New Roman"/>
                <a:cs typeface="Times New Roman"/>
              </a:rPr>
              <a:t>ngue</a:t>
            </a:r>
            <a:r>
              <a:rPr sz="3550" spc="-229" dirty="0" smtClean="0">
                <a:solidFill>
                  <a:srgbClr val="B5170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 err="1" smtClean="0">
                <a:latin typeface="Times New Roman"/>
                <a:cs typeface="Times New Roman"/>
              </a:rPr>
              <a:t>Mili</a:t>
            </a:r>
            <a:r>
              <a:rPr sz="2800" b="1" spc="-5" dirty="0" err="1" smtClean="0">
                <a:latin typeface="Times New Roman"/>
                <a:cs typeface="Times New Roman"/>
              </a:rPr>
              <a:t>one</a:t>
            </a:r>
            <a:r>
              <a:rPr lang="it-IT" sz="2800" b="1" spc="-5" dirty="0" smtClean="0">
                <a:latin typeface="Times New Roman"/>
                <a:cs typeface="Times New Roman"/>
              </a:rPr>
              <a:t> A.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26" name="object 10"/>
          <p:cNvSpPr txBox="1"/>
          <p:nvPr/>
        </p:nvSpPr>
        <p:spPr>
          <a:xfrm>
            <a:off x="12641579" y="2401957"/>
            <a:ext cx="4284980" cy="5584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3550" spc="-5" dirty="0" smtClean="0">
                <a:solidFill>
                  <a:srgbClr val="B51700"/>
                </a:solidFill>
                <a:latin typeface="Times New Roman"/>
                <a:cs typeface="Times New Roman"/>
              </a:rPr>
              <a:t>Scienze </a:t>
            </a:r>
            <a:r>
              <a:rPr lang="it-IT" sz="3550" b="1" spc="-5" dirty="0" err="1" smtClean="0">
                <a:latin typeface="Times New Roman"/>
                <a:cs typeface="Times New Roman"/>
              </a:rPr>
              <a:t>Frecentese</a:t>
            </a:r>
            <a:r>
              <a:rPr lang="it-IT" sz="3550" b="1" spc="-5" dirty="0" smtClean="0">
                <a:latin typeface="Times New Roman"/>
                <a:cs typeface="Times New Roman"/>
              </a:rPr>
              <a:t> </a:t>
            </a:r>
            <a:r>
              <a:rPr lang="it-IT" sz="3550" spc="-5" dirty="0" smtClean="0">
                <a:latin typeface="Times New Roman"/>
                <a:cs typeface="Times New Roman"/>
              </a:rPr>
              <a:t>M</a:t>
            </a:r>
            <a:r>
              <a:rPr lang="it-IT" sz="3550" spc="-5" dirty="0" smtClean="0">
                <a:solidFill>
                  <a:srgbClr val="B51700"/>
                </a:solidFill>
                <a:latin typeface="Times New Roman"/>
                <a:cs typeface="Times New Roman"/>
              </a:rPr>
              <a:t>.</a:t>
            </a:r>
            <a:endParaRPr sz="3550" dirty="0">
              <a:latin typeface="Times New Roman"/>
              <a:cs typeface="Times New Roman"/>
            </a:endParaRPr>
          </a:p>
        </p:txBody>
      </p:sp>
      <p:sp>
        <p:nvSpPr>
          <p:cNvPr id="27" name="object 14"/>
          <p:cNvSpPr txBox="1"/>
          <p:nvPr/>
        </p:nvSpPr>
        <p:spPr>
          <a:xfrm>
            <a:off x="8528050" y="5127218"/>
            <a:ext cx="10466100" cy="5636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255"/>
              </a:lnSpc>
              <a:spcBef>
                <a:spcPts val="95"/>
              </a:spcBef>
              <a:tabLst>
                <a:tab pos="3743325" algn="l"/>
                <a:tab pos="9354185" algn="l"/>
              </a:tabLst>
            </a:pPr>
            <a:r>
              <a:rPr lang="it-IT" sz="3550" spc="-5" dirty="0" smtClean="0">
                <a:solidFill>
                  <a:srgbClr val="B51700"/>
                </a:solidFill>
                <a:latin typeface="Times New Roman"/>
                <a:cs typeface="Times New Roman"/>
              </a:rPr>
              <a:t>                                      </a:t>
            </a:r>
            <a:r>
              <a:rPr sz="3550" spc="-5" dirty="0" err="1" smtClean="0">
                <a:solidFill>
                  <a:srgbClr val="B51700"/>
                </a:solidFill>
                <a:latin typeface="Times New Roman"/>
                <a:cs typeface="Times New Roman"/>
              </a:rPr>
              <a:t>Fisica</a:t>
            </a:r>
            <a:r>
              <a:rPr sz="3550" spc="-229" dirty="0" smtClean="0">
                <a:solidFill>
                  <a:srgbClr val="B51700"/>
                </a:solidFill>
                <a:latin typeface="Times New Roman"/>
                <a:cs typeface="Times New Roman"/>
              </a:rPr>
              <a:t> </a:t>
            </a:r>
            <a:r>
              <a:rPr lang="it-IT" sz="3550" spc="-229" dirty="0" smtClean="0">
                <a:solidFill>
                  <a:srgbClr val="B51700"/>
                </a:solidFill>
                <a:latin typeface="Times New Roman"/>
                <a:cs typeface="Times New Roman"/>
              </a:rPr>
              <a:t> </a:t>
            </a:r>
            <a:r>
              <a:rPr sz="3550" b="1" spc="-10" dirty="0" smtClean="0">
                <a:latin typeface="Times New Roman"/>
                <a:cs typeface="Times New Roman"/>
              </a:rPr>
              <a:t>Gi</a:t>
            </a:r>
            <a:r>
              <a:rPr sz="3550" b="1" spc="-5" dirty="0" smtClean="0">
                <a:latin typeface="Times New Roman"/>
                <a:cs typeface="Times New Roman"/>
              </a:rPr>
              <a:t>o</a:t>
            </a:r>
            <a:r>
              <a:rPr sz="3550" b="1" spc="-10" dirty="0" smtClean="0">
                <a:latin typeface="Times New Roman"/>
                <a:cs typeface="Times New Roman"/>
              </a:rPr>
              <a:t>r</a:t>
            </a:r>
            <a:r>
              <a:rPr sz="3550" b="1" spc="-5" dirty="0" smtClean="0">
                <a:latin typeface="Times New Roman"/>
                <a:cs typeface="Times New Roman"/>
              </a:rPr>
              <a:t>dano</a:t>
            </a:r>
            <a:endParaRPr sz="3550" dirty="0">
              <a:latin typeface="Times New Roman"/>
              <a:cs typeface="Times New Roman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8555037" y="3140597"/>
            <a:ext cx="9004276" cy="47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8678584" y="4909061"/>
            <a:ext cx="9004276" cy="47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8796666" y="7015221"/>
            <a:ext cx="9004276" cy="47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>
            <a:off x="7994650" y="1730028"/>
            <a:ext cx="0" cy="5431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0104100" cy="11306810"/>
          </a:xfrm>
          <a:custGeom>
            <a:avLst/>
            <a:gdLst/>
            <a:ahLst/>
            <a:cxnLst/>
            <a:rect l="l" t="t" r="r" b="b"/>
            <a:pathLst>
              <a:path w="20104100" h="11306810">
                <a:moveTo>
                  <a:pt x="20104100" y="10751655"/>
                </a:moveTo>
                <a:lnTo>
                  <a:pt x="2749537" y="10751655"/>
                </a:lnTo>
                <a:lnTo>
                  <a:pt x="251421" y="10084740"/>
                </a:lnTo>
                <a:lnTo>
                  <a:pt x="251421" y="954392"/>
                </a:lnTo>
                <a:lnTo>
                  <a:pt x="20103846" y="954392"/>
                </a:lnTo>
                <a:lnTo>
                  <a:pt x="20103846" y="0"/>
                </a:lnTo>
                <a:lnTo>
                  <a:pt x="241" y="0"/>
                </a:lnTo>
                <a:lnTo>
                  <a:pt x="241" y="202438"/>
                </a:lnTo>
                <a:lnTo>
                  <a:pt x="0" y="202438"/>
                </a:lnTo>
                <a:lnTo>
                  <a:pt x="0" y="11302746"/>
                </a:lnTo>
                <a:lnTo>
                  <a:pt x="239712" y="11302746"/>
                </a:lnTo>
                <a:lnTo>
                  <a:pt x="239712" y="11306607"/>
                </a:lnTo>
                <a:lnTo>
                  <a:pt x="20104100" y="11306607"/>
                </a:lnTo>
                <a:lnTo>
                  <a:pt x="20104100" y="10751655"/>
                </a:lnTo>
                <a:close/>
              </a:path>
            </a:pathLst>
          </a:custGeom>
          <a:solidFill>
            <a:srgbClr val="0076B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22250" y="77741"/>
            <a:ext cx="12008586" cy="2271180"/>
            <a:chOff x="222250" y="77741"/>
            <a:chExt cx="12008586" cy="22711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2250" y="77741"/>
              <a:ext cx="9286534" cy="155013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063851" y="960811"/>
              <a:ext cx="10166985" cy="1388110"/>
            </a:xfrm>
            <a:custGeom>
              <a:avLst/>
              <a:gdLst/>
              <a:ahLst/>
              <a:cxnLst/>
              <a:rect l="l" t="t" r="r" b="b"/>
              <a:pathLst>
                <a:path w="10166985" h="1388110">
                  <a:moveTo>
                    <a:pt x="10166744" y="104063"/>
                  </a:moveTo>
                  <a:lnTo>
                    <a:pt x="10016858" y="104063"/>
                  </a:lnTo>
                  <a:lnTo>
                    <a:pt x="10016858" y="0"/>
                  </a:lnTo>
                  <a:lnTo>
                    <a:pt x="3289" y="0"/>
                  </a:lnTo>
                  <a:lnTo>
                    <a:pt x="3289" y="104063"/>
                  </a:lnTo>
                  <a:lnTo>
                    <a:pt x="0" y="104063"/>
                  </a:lnTo>
                  <a:lnTo>
                    <a:pt x="0" y="1035507"/>
                  </a:lnTo>
                  <a:lnTo>
                    <a:pt x="3289" y="1035507"/>
                  </a:lnTo>
                  <a:lnTo>
                    <a:pt x="3289" y="1388033"/>
                  </a:lnTo>
                  <a:lnTo>
                    <a:pt x="10016858" y="1388033"/>
                  </a:lnTo>
                  <a:lnTo>
                    <a:pt x="10016858" y="1035507"/>
                  </a:lnTo>
                  <a:lnTo>
                    <a:pt x="10166744" y="1035507"/>
                  </a:lnTo>
                  <a:lnTo>
                    <a:pt x="10166744" y="1040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5409656" y="64291"/>
            <a:ext cx="4694555" cy="1833880"/>
          </a:xfrm>
          <a:custGeom>
            <a:avLst/>
            <a:gdLst/>
            <a:ahLst/>
            <a:cxnLst/>
            <a:rect l="l" t="t" r="r" b="b"/>
            <a:pathLst>
              <a:path w="4694555" h="1833880">
                <a:moveTo>
                  <a:pt x="4694443" y="0"/>
                </a:moveTo>
                <a:lnTo>
                  <a:pt x="0" y="0"/>
                </a:lnTo>
                <a:lnTo>
                  <a:pt x="4694443" y="1833479"/>
                </a:lnTo>
                <a:lnTo>
                  <a:pt x="4694443" y="0"/>
                </a:lnTo>
                <a:close/>
              </a:path>
            </a:pathLst>
          </a:custGeom>
          <a:solidFill>
            <a:srgbClr val="0076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385448" y="1051477"/>
            <a:ext cx="12446059" cy="90024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750" spc="-100" dirty="0" err="1" smtClean="0"/>
              <a:t>Coordinatori</a:t>
            </a:r>
            <a:r>
              <a:rPr sz="5750" spc="-240" dirty="0" smtClean="0"/>
              <a:t> </a:t>
            </a:r>
            <a:r>
              <a:rPr sz="5750" spc="-50" dirty="0"/>
              <a:t>di</a:t>
            </a:r>
            <a:r>
              <a:rPr sz="5750" spc="-245" dirty="0"/>
              <a:t> </a:t>
            </a:r>
            <a:r>
              <a:rPr sz="5750" spc="-90" dirty="0" err="1" smtClean="0"/>
              <a:t>classe</a:t>
            </a:r>
            <a:r>
              <a:rPr lang="it-IT" sz="5750" spc="-90" dirty="0" smtClean="0"/>
              <a:t> </a:t>
            </a:r>
            <a:r>
              <a:rPr lang="it-IT" sz="5750" spc="-90" dirty="0" err="1" smtClean="0"/>
              <a:t>as</a:t>
            </a:r>
            <a:r>
              <a:rPr lang="it-IT" sz="5750" spc="-90" dirty="0" smtClean="0"/>
              <a:t> 2023-24</a:t>
            </a:r>
            <a:endParaRPr sz="5750" dirty="0"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308708" y="2099412"/>
          <a:ext cx="4559935" cy="84918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4805"/>
                <a:gridCol w="2945130"/>
              </a:tblGrid>
              <a:tr h="499519">
                <a:tc gridSpan="2">
                  <a:txBody>
                    <a:bodyPr/>
                    <a:lstStyle/>
                    <a:p>
                      <a:pPr algn="ctr">
                        <a:lnSpc>
                          <a:spcPts val="3445"/>
                        </a:lnSpc>
                        <a:spcBef>
                          <a:spcPts val="390"/>
                        </a:spcBef>
                      </a:pPr>
                      <a:r>
                        <a:rPr sz="2950" b="1" spc="10" dirty="0">
                          <a:solidFill>
                            <a:srgbClr val="0076BA"/>
                          </a:solidFill>
                          <a:latin typeface="Times New Roman"/>
                          <a:cs typeface="Times New Roman"/>
                        </a:rPr>
                        <a:t>LINGUISTICO</a:t>
                      </a:r>
                      <a:endParaRPr sz="295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99519">
                <a:tc>
                  <a:txBody>
                    <a:bodyPr/>
                    <a:lstStyle/>
                    <a:p>
                      <a:pPr marL="17526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b="1" dirty="0">
                          <a:latin typeface="Times New Roman"/>
                          <a:cs typeface="Times New Roman"/>
                        </a:rPr>
                        <a:t>CLASSE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9925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b="1" dirty="0">
                          <a:latin typeface="Times New Roman"/>
                          <a:cs typeface="Times New Roman"/>
                        </a:rPr>
                        <a:t>DOCENTE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1AL</a:t>
                      </a:r>
                      <a:r>
                        <a:rPr sz="255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55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5AL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MILIONE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2AL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VITIELLO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3AL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255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VIVO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4AL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SICA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1BL/1CC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SABBA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2BL</a:t>
                      </a:r>
                      <a:r>
                        <a:rPr sz="255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55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5BL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RASTELLI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3BL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MEDUGNO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4BL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ROTUNNO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1CL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FERRENTINO</a:t>
                      </a:r>
                      <a:r>
                        <a:rPr sz="255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M.R.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2CL</a:t>
                      </a:r>
                      <a:r>
                        <a:rPr sz="255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55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1DL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MANCUSI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3CL</a:t>
                      </a:r>
                      <a:r>
                        <a:rPr sz="255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55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4CL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CALABRESE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5CL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VISCONTE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2DL</a:t>
                      </a:r>
                      <a:r>
                        <a:rPr sz="255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55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3DL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PERNICE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4DL</a:t>
                      </a:r>
                      <a:r>
                        <a:rPr sz="255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55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5EL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CAIAZZA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5DL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5" dirty="0">
                          <a:latin typeface="Times New Roman"/>
                          <a:cs typeface="Times New Roman"/>
                        </a:rPr>
                        <a:t>ESPOSITO</a:t>
                      </a:r>
                      <a:r>
                        <a:rPr sz="255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I.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141296" y="2099412"/>
          <a:ext cx="4002404" cy="7992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3210"/>
                <a:gridCol w="2449194"/>
              </a:tblGrid>
              <a:tr h="499519">
                <a:tc gridSpan="2">
                  <a:txBody>
                    <a:bodyPr/>
                    <a:lstStyle/>
                    <a:p>
                      <a:pPr marL="754380">
                        <a:lnSpc>
                          <a:spcPts val="3445"/>
                        </a:lnSpc>
                        <a:spcBef>
                          <a:spcPts val="390"/>
                        </a:spcBef>
                      </a:pPr>
                      <a:r>
                        <a:rPr sz="2950" b="1" spc="10" dirty="0">
                          <a:solidFill>
                            <a:srgbClr val="0076BA"/>
                          </a:solidFill>
                          <a:latin typeface="Times New Roman"/>
                          <a:cs typeface="Times New Roman"/>
                        </a:rPr>
                        <a:t>SCIENTIFICO</a:t>
                      </a:r>
                      <a:endParaRPr sz="295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b="1" dirty="0">
                          <a:latin typeface="Times New Roman"/>
                          <a:cs typeface="Times New Roman"/>
                        </a:rPr>
                        <a:t>CLASSE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164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b="1" dirty="0">
                          <a:latin typeface="Times New Roman"/>
                          <a:cs typeface="Times New Roman"/>
                        </a:rPr>
                        <a:t>DOCENTE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1AS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25" dirty="0">
                          <a:latin typeface="Times New Roman"/>
                          <a:cs typeface="Times New Roman"/>
                        </a:rPr>
                        <a:t>FASOLINO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2AS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D’AMORE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3AS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CRESCENZI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4AS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20" dirty="0">
                          <a:latin typeface="Times New Roman"/>
                          <a:cs typeface="Times New Roman"/>
                        </a:rPr>
                        <a:t>ALIBERTI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5AS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FERRARA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1BS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COPPOLA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2BS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ORLANDO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3BS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sz="255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NARDI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4BS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APICELLA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5BS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CRESCENZI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2CS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BAZZICALUPO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3CS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5" dirty="0">
                          <a:latin typeface="Times New Roman"/>
                          <a:cs typeface="Times New Roman"/>
                        </a:rPr>
                        <a:t>LANDI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4CS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5" dirty="0">
                          <a:latin typeface="Times New Roman"/>
                          <a:cs typeface="Times New Roman"/>
                        </a:rPr>
                        <a:t>LEO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5CS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GIORDANO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1083432" y="2099412"/>
          <a:ext cx="4044315" cy="44956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2604135"/>
              </a:tblGrid>
              <a:tr h="499519">
                <a:tc gridSpan="2">
                  <a:txBody>
                    <a:bodyPr/>
                    <a:lstStyle/>
                    <a:p>
                      <a:pPr marL="81915">
                        <a:lnSpc>
                          <a:spcPts val="3445"/>
                        </a:lnSpc>
                        <a:spcBef>
                          <a:spcPts val="390"/>
                        </a:spcBef>
                      </a:pPr>
                      <a:r>
                        <a:rPr sz="2950" b="1" dirty="0">
                          <a:solidFill>
                            <a:srgbClr val="0076BA"/>
                          </a:solidFill>
                          <a:latin typeface="Times New Roman"/>
                          <a:cs typeface="Times New Roman"/>
                        </a:rPr>
                        <a:t>SCIENZE</a:t>
                      </a:r>
                      <a:r>
                        <a:rPr sz="2950" b="1" spc="-160" dirty="0">
                          <a:solidFill>
                            <a:srgbClr val="0076BA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950" b="1" dirty="0">
                          <a:solidFill>
                            <a:srgbClr val="0076BA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950" b="1" spc="-5" dirty="0">
                          <a:solidFill>
                            <a:srgbClr val="0076BA"/>
                          </a:solidFill>
                          <a:latin typeface="Times New Roman"/>
                          <a:cs typeface="Times New Roman"/>
                        </a:rPr>
                        <a:t>PP</a:t>
                      </a:r>
                      <a:r>
                        <a:rPr sz="2950" b="1" dirty="0">
                          <a:solidFill>
                            <a:srgbClr val="0076BA"/>
                          </a:solidFill>
                          <a:latin typeface="Times New Roman"/>
                          <a:cs typeface="Times New Roman"/>
                        </a:rPr>
                        <a:t>LIC</a:t>
                      </a:r>
                      <a:r>
                        <a:rPr sz="2950" b="1" spc="-225" dirty="0">
                          <a:solidFill>
                            <a:srgbClr val="0076BA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950" b="1" dirty="0">
                          <a:solidFill>
                            <a:srgbClr val="0076BA"/>
                          </a:solidFill>
                          <a:latin typeface="Times New Roman"/>
                          <a:cs typeface="Times New Roman"/>
                        </a:rPr>
                        <a:t>TE</a:t>
                      </a:r>
                      <a:endParaRPr sz="295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b="1" dirty="0">
                          <a:latin typeface="Times New Roman"/>
                          <a:cs typeface="Times New Roman"/>
                        </a:rPr>
                        <a:t>CLASSE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9109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b="1" dirty="0">
                          <a:latin typeface="Times New Roman"/>
                          <a:cs typeface="Times New Roman"/>
                        </a:rPr>
                        <a:t>DOCENTE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1AP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5" dirty="0">
                          <a:latin typeface="Times New Roman"/>
                          <a:cs typeface="Times New Roman"/>
                        </a:rPr>
                        <a:t>COLANTONIO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2AP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25" dirty="0">
                          <a:latin typeface="Times New Roman"/>
                          <a:cs typeface="Times New Roman"/>
                        </a:rPr>
                        <a:t>CELENTANO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3AP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FIORE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4AP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40" dirty="0">
                          <a:latin typeface="Times New Roman"/>
                          <a:cs typeface="Times New Roman"/>
                        </a:rPr>
                        <a:t>LICCATI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5AP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40" dirty="0">
                          <a:latin typeface="Times New Roman"/>
                          <a:cs typeface="Times New Roman"/>
                        </a:rPr>
                        <a:t>LICCATI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2BP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MARIELLA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algn="ctr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3BP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ALBERO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5271785" y="2099412"/>
          <a:ext cx="4551045" cy="5994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2900"/>
                <a:gridCol w="2938145"/>
              </a:tblGrid>
              <a:tr h="499519">
                <a:tc gridSpan="2">
                  <a:txBody>
                    <a:bodyPr/>
                    <a:lstStyle/>
                    <a:p>
                      <a:pPr algn="ctr">
                        <a:lnSpc>
                          <a:spcPts val="3445"/>
                        </a:lnSpc>
                        <a:spcBef>
                          <a:spcPts val="390"/>
                        </a:spcBef>
                      </a:pPr>
                      <a:r>
                        <a:rPr sz="2950" b="1" spc="10" dirty="0">
                          <a:solidFill>
                            <a:srgbClr val="0076BA"/>
                          </a:solidFill>
                          <a:latin typeface="Times New Roman"/>
                          <a:cs typeface="Times New Roman"/>
                        </a:rPr>
                        <a:t>CLASSICO</a:t>
                      </a:r>
                      <a:endParaRPr sz="295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99519">
                <a:tc>
                  <a:txBody>
                    <a:bodyPr/>
                    <a:lstStyle/>
                    <a:p>
                      <a:pPr marL="174625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b="1" dirty="0">
                          <a:latin typeface="Times New Roman"/>
                          <a:cs typeface="Times New Roman"/>
                        </a:rPr>
                        <a:t>CLASSE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115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b="1" dirty="0">
                          <a:latin typeface="Times New Roman"/>
                          <a:cs typeface="Times New Roman"/>
                        </a:rPr>
                        <a:t>DOCENTE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1A</a:t>
                      </a:r>
                      <a:r>
                        <a:rPr sz="2550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- 1B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ROBUSTELLI</a:t>
                      </a:r>
                      <a:r>
                        <a:rPr sz="255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G.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2A</a:t>
                      </a:r>
                      <a:r>
                        <a:rPr sz="2550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- 2C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550" spc="-330" dirty="0">
                          <a:latin typeface="Times New Roman"/>
                          <a:cs typeface="Times New Roman"/>
                        </a:rPr>
                        <a:t>AV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255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SE</a:t>
                      </a:r>
                      <a:r>
                        <a:rPr sz="255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spc="-19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3A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255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VIVO</a:t>
                      </a:r>
                      <a:r>
                        <a:rPr sz="255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spc="-145" dirty="0">
                          <a:latin typeface="Times New Roman"/>
                          <a:cs typeface="Times New Roman"/>
                        </a:rPr>
                        <a:t>P.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4A</a:t>
                      </a:r>
                      <a:r>
                        <a:rPr sz="2550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- 5A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sz="255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FILIPPO</a:t>
                      </a:r>
                      <a:r>
                        <a:rPr sz="255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G.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2B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10" dirty="0">
                          <a:latin typeface="Times New Roman"/>
                          <a:cs typeface="Times New Roman"/>
                        </a:rPr>
                        <a:t>MILITO</a:t>
                      </a:r>
                      <a:r>
                        <a:rPr sz="255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spc="-105" dirty="0">
                          <a:latin typeface="Times New Roman"/>
                          <a:cs typeface="Times New Roman"/>
                        </a:rPr>
                        <a:t>F.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4C-5C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APIC</a:t>
                      </a:r>
                      <a:r>
                        <a:rPr sz="2550" spc="-5" dirty="0">
                          <a:latin typeface="Times New Roman"/>
                          <a:cs typeface="Times New Roman"/>
                        </a:rPr>
                        <a:t>ELL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550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G.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4B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sz="255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UCA</a:t>
                      </a:r>
                      <a:r>
                        <a:rPr sz="255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A.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5B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DONNARUMMA</a:t>
                      </a:r>
                      <a:r>
                        <a:rPr sz="2550" spc="-190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8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1C/1BL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SABBA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519"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dirty="0">
                          <a:latin typeface="Times New Roman"/>
                          <a:cs typeface="Times New Roman"/>
                        </a:rPr>
                        <a:t>3B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3045"/>
                        </a:lnSpc>
                        <a:spcBef>
                          <a:spcPts val="790"/>
                        </a:spcBef>
                      </a:pPr>
                      <a:r>
                        <a:rPr sz="2550" spc="-20" dirty="0">
                          <a:latin typeface="Times New Roman"/>
                          <a:cs typeface="Times New Roman"/>
                        </a:rPr>
                        <a:t>ALIBERTI</a:t>
                      </a:r>
                      <a:r>
                        <a:rPr sz="255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550" dirty="0">
                          <a:latin typeface="Times New Roman"/>
                          <a:cs typeface="Times New Roman"/>
                        </a:rPr>
                        <a:t>G.</a:t>
                      </a:r>
                      <a:endParaRPr sz="255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445</Words>
  <Application>Microsoft Office PowerPoint</Application>
  <PresentationFormat>Personalizzato</PresentationFormat>
  <Paragraphs>179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Calibri</vt:lpstr>
      <vt:lpstr>Georgia</vt:lpstr>
      <vt:lpstr>Times New Roman</vt:lpstr>
      <vt:lpstr>Office Theme</vt:lpstr>
      <vt:lpstr>Presentazione standard di PowerPoint</vt:lpstr>
      <vt:lpstr> Nomina Funzioni Strumentali al PTOF</vt:lpstr>
      <vt:lpstr>De Vivo Francesca   Esposito Ivano  Mancusi Irma</vt:lpstr>
      <vt:lpstr>Presentazione standard di PowerPoint</vt:lpstr>
      <vt:lpstr>DIVERSITA’    De Vivo Paola       LINGUE           Rotunno Maria</vt:lpstr>
      <vt:lpstr>Presentazione standard di PowerPoint</vt:lpstr>
      <vt:lpstr>Coordinatori di classe as 2023-24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ORGANIGRAMMA AS 23-24</dc:title>
  <dc:creator>CAIAZZA EGIDIO</dc:creator>
  <cp:lastModifiedBy>Account Microsoft</cp:lastModifiedBy>
  <cp:revision>14</cp:revision>
  <dcterms:created xsi:type="dcterms:W3CDTF">2023-10-04T13:23:33Z</dcterms:created>
  <dcterms:modified xsi:type="dcterms:W3CDTF">2023-10-04T16:36:51Z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2023-10-04T00:00:00Z</vt:filetime>
  </property>
  <property fmtid="{D5CDD505-2E9C-101B-9397-08002B2CF9AE}" pid="3" name="Creator">
    <vt:lpwstr>Samsung Electronics</vt:lpwstr>
  </property>
  <property fmtid="{D5CDD505-2E9C-101B-9397-08002B2CF9AE}" pid="4" name="LastSaved">
    <vt:filetime>2023-10-04T00:00:00Z</vt:filetime>
  </property>
</Properties>
</file>