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5" r:id="rId14"/>
    <p:sldId id="276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BA97E41-63C1-46B7-A71A-9368D58337DB}" type="presOf" srcId="{DB18503C-83A0-4D37-9D86-0104E33DFE8F}" destId="{6ABAD005-FA0E-4401-BA89-A54CD4D39B43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A5060D9B-6C86-481E-8950-CDFB07434C2D}" type="presOf" srcId="{E64693E0-0FB2-40B2-A855-FF80BD31997F}" destId="{82D9BB68-2C0A-48A5-A416-501B432A1320}" srcOrd="0" destOrd="0" presId="urn:microsoft.com/office/officeart/2005/8/layout/venn3"/>
    <dgm:cxn modelId="{8A120E0F-2C0E-4318-B10E-37F4577A06E9}" type="presOf" srcId="{22D58BEB-112A-4EAD-BA3A-95D0508ACC38}" destId="{1B20B1F8-DF7D-49F3-8B92-5107932199D4}" srcOrd="0" destOrd="0" presId="urn:microsoft.com/office/officeart/2005/8/layout/venn3"/>
    <dgm:cxn modelId="{8DA33BF7-1FD7-4DB9-838C-9C1FAC25EE34}" type="presOf" srcId="{10BDC064-CE51-4EB7-89C9-D197A7BF58D6}" destId="{ED5FFBD1-FEBF-4BDF-ACB7-DAA8D927E159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E239EF5B-9ED9-4E7F-81B6-AFB4B37DDB21}" type="presParOf" srcId="{82D9BB68-2C0A-48A5-A416-501B432A1320}" destId="{1B20B1F8-DF7D-49F3-8B92-5107932199D4}" srcOrd="0" destOrd="0" presId="urn:microsoft.com/office/officeart/2005/8/layout/venn3"/>
    <dgm:cxn modelId="{1DD30D36-061A-4264-9EE7-FD8FAE20F22B}" type="presParOf" srcId="{82D9BB68-2C0A-48A5-A416-501B432A1320}" destId="{1E0F89A7-8864-48BB-8756-6B4B52EF6D99}" srcOrd="1" destOrd="0" presId="urn:microsoft.com/office/officeart/2005/8/layout/venn3"/>
    <dgm:cxn modelId="{36CF174C-12CB-4EDC-A99E-863F8613D697}" type="presParOf" srcId="{82D9BB68-2C0A-48A5-A416-501B432A1320}" destId="{ED5FFBD1-FEBF-4BDF-ACB7-DAA8D927E159}" srcOrd="2" destOrd="0" presId="urn:microsoft.com/office/officeart/2005/8/layout/venn3"/>
    <dgm:cxn modelId="{1AF91566-8CBC-480E-8ABA-BAA866F15F06}" type="presParOf" srcId="{82D9BB68-2C0A-48A5-A416-501B432A1320}" destId="{9679F966-2967-47C4-AF2D-D01C7A7E3D76}" srcOrd="3" destOrd="0" presId="urn:microsoft.com/office/officeart/2005/8/layout/venn3"/>
    <dgm:cxn modelId="{17562A8B-1790-4671-83E6-48179C44D345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14CD04E7-9D71-4C02-B9C6-BC2E536B9A55}" type="presOf" srcId="{22D58BEB-112A-4EAD-BA3A-95D0508ACC38}" destId="{1B20B1F8-DF7D-49F3-8B92-5107932199D4}" srcOrd="0" destOrd="0" presId="urn:microsoft.com/office/officeart/2005/8/layout/venn3"/>
    <dgm:cxn modelId="{5D9CA693-C5D4-4C5E-B95D-B49C8825997F}" type="presOf" srcId="{E64693E0-0FB2-40B2-A855-FF80BD31997F}" destId="{82D9BB68-2C0A-48A5-A416-501B432A1320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0CA7E2DF-CFD8-4B61-999A-23E7DB329FF8}" type="presOf" srcId="{10BDC064-CE51-4EB7-89C9-D197A7BF58D6}" destId="{ED5FFBD1-FEBF-4BDF-ACB7-DAA8D927E159}" srcOrd="0" destOrd="0" presId="urn:microsoft.com/office/officeart/2005/8/layout/venn3"/>
    <dgm:cxn modelId="{37420200-EF17-47DA-A370-CD2D0696014B}" type="presOf" srcId="{DB18503C-83A0-4D37-9D86-0104E33DFE8F}" destId="{6ABAD005-FA0E-4401-BA89-A54CD4D39B43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596B359F-EFDB-4B7F-8359-554A9A143095}" type="presParOf" srcId="{82D9BB68-2C0A-48A5-A416-501B432A1320}" destId="{1B20B1F8-DF7D-49F3-8B92-5107932199D4}" srcOrd="0" destOrd="0" presId="urn:microsoft.com/office/officeart/2005/8/layout/venn3"/>
    <dgm:cxn modelId="{B4C0D7A4-BFBD-407E-8A95-6534958831BE}" type="presParOf" srcId="{82D9BB68-2C0A-48A5-A416-501B432A1320}" destId="{1E0F89A7-8864-48BB-8756-6B4B52EF6D99}" srcOrd="1" destOrd="0" presId="urn:microsoft.com/office/officeart/2005/8/layout/venn3"/>
    <dgm:cxn modelId="{60EF8DD6-4359-4F5B-9203-D0D352AAAB2B}" type="presParOf" srcId="{82D9BB68-2C0A-48A5-A416-501B432A1320}" destId="{ED5FFBD1-FEBF-4BDF-ACB7-DAA8D927E159}" srcOrd="2" destOrd="0" presId="urn:microsoft.com/office/officeart/2005/8/layout/venn3"/>
    <dgm:cxn modelId="{8063B9F2-4A5A-4A4D-9D8A-E72D736203EB}" type="presParOf" srcId="{82D9BB68-2C0A-48A5-A416-501B432A1320}" destId="{9679F966-2967-47C4-AF2D-D01C7A7E3D76}" srcOrd="3" destOrd="0" presId="urn:microsoft.com/office/officeart/2005/8/layout/venn3"/>
    <dgm:cxn modelId="{A8481A71-15AD-4EBC-A995-2E4B0A9B86B4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ACC715-278F-4D23-9DA1-7A1858852818}" type="presOf" srcId="{DB18503C-83A0-4D37-9D86-0104E33DFE8F}" destId="{6ABAD005-FA0E-4401-BA89-A54CD4D39B43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5C6D0D88-8A90-4B6D-AB9C-1BE209C11A9D}" type="presOf" srcId="{10BDC064-CE51-4EB7-89C9-D197A7BF58D6}" destId="{ED5FFBD1-FEBF-4BDF-ACB7-DAA8D927E159}" srcOrd="0" destOrd="0" presId="urn:microsoft.com/office/officeart/2005/8/layout/venn3"/>
    <dgm:cxn modelId="{E4853AA1-B2D0-4B02-9698-151DDD818007}" type="presOf" srcId="{22D58BEB-112A-4EAD-BA3A-95D0508ACC38}" destId="{1B20B1F8-DF7D-49F3-8B92-5107932199D4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3705AA6F-517C-4D47-98FE-0E69F9174A30}" type="presOf" srcId="{E64693E0-0FB2-40B2-A855-FF80BD31997F}" destId="{82D9BB68-2C0A-48A5-A416-501B432A1320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F6746C4D-B496-4197-ACEE-675854A71D95}" type="presParOf" srcId="{82D9BB68-2C0A-48A5-A416-501B432A1320}" destId="{1B20B1F8-DF7D-49F3-8B92-5107932199D4}" srcOrd="0" destOrd="0" presId="urn:microsoft.com/office/officeart/2005/8/layout/venn3"/>
    <dgm:cxn modelId="{D840E15B-B6B9-459C-BD55-FEA8C2863BE1}" type="presParOf" srcId="{82D9BB68-2C0A-48A5-A416-501B432A1320}" destId="{1E0F89A7-8864-48BB-8756-6B4B52EF6D99}" srcOrd="1" destOrd="0" presId="urn:microsoft.com/office/officeart/2005/8/layout/venn3"/>
    <dgm:cxn modelId="{0E3C6BF8-2655-4BC9-8ED5-921ECC372D8B}" type="presParOf" srcId="{82D9BB68-2C0A-48A5-A416-501B432A1320}" destId="{ED5FFBD1-FEBF-4BDF-ACB7-DAA8D927E159}" srcOrd="2" destOrd="0" presId="urn:microsoft.com/office/officeart/2005/8/layout/venn3"/>
    <dgm:cxn modelId="{0DF6F3E0-27B6-4D1D-BDEB-F7B82D291DD0}" type="presParOf" srcId="{82D9BB68-2C0A-48A5-A416-501B432A1320}" destId="{9679F966-2967-47C4-AF2D-D01C7A7E3D76}" srcOrd="3" destOrd="0" presId="urn:microsoft.com/office/officeart/2005/8/layout/venn3"/>
    <dgm:cxn modelId="{F296E811-D65C-413B-9118-6197E555AC67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993AF48-4CF3-475D-99E6-F64A3E74BD0A}" type="presOf" srcId="{10BDC064-CE51-4EB7-89C9-D197A7BF58D6}" destId="{ED5FFBD1-FEBF-4BDF-ACB7-DAA8D927E159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1000540E-3160-42D4-9F05-4376395187EF}" type="presOf" srcId="{22D58BEB-112A-4EAD-BA3A-95D0508ACC38}" destId="{1B20B1F8-DF7D-49F3-8B92-5107932199D4}" srcOrd="0" destOrd="0" presId="urn:microsoft.com/office/officeart/2005/8/layout/venn3"/>
    <dgm:cxn modelId="{C10E9D72-C932-4A91-857A-F82FC2C46B3E}" type="presOf" srcId="{DB18503C-83A0-4D37-9D86-0104E33DFE8F}" destId="{6ABAD005-FA0E-4401-BA89-A54CD4D39B43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D3B18E7C-9A09-4AC6-AE42-1F983A18993D}" type="presOf" srcId="{E64693E0-0FB2-40B2-A855-FF80BD31997F}" destId="{82D9BB68-2C0A-48A5-A416-501B432A1320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DCD47117-B58A-4EF3-8B2C-64E026CED166}" type="presParOf" srcId="{82D9BB68-2C0A-48A5-A416-501B432A1320}" destId="{1B20B1F8-DF7D-49F3-8B92-5107932199D4}" srcOrd="0" destOrd="0" presId="urn:microsoft.com/office/officeart/2005/8/layout/venn3"/>
    <dgm:cxn modelId="{E9FE6F87-0514-4DBF-BCE8-FB46B8BB438C}" type="presParOf" srcId="{82D9BB68-2C0A-48A5-A416-501B432A1320}" destId="{1E0F89A7-8864-48BB-8756-6B4B52EF6D99}" srcOrd="1" destOrd="0" presId="urn:microsoft.com/office/officeart/2005/8/layout/venn3"/>
    <dgm:cxn modelId="{9A471E0F-E454-4E24-A4AC-174C1E7D2A1C}" type="presParOf" srcId="{82D9BB68-2C0A-48A5-A416-501B432A1320}" destId="{ED5FFBD1-FEBF-4BDF-ACB7-DAA8D927E159}" srcOrd="2" destOrd="0" presId="urn:microsoft.com/office/officeart/2005/8/layout/venn3"/>
    <dgm:cxn modelId="{9E821829-25DE-4FF8-B6D9-209B14220626}" type="presParOf" srcId="{82D9BB68-2C0A-48A5-A416-501B432A1320}" destId="{9679F966-2967-47C4-AF2D-D01C7A7E3D76}" srcOrd="3" destOrd="0" presId="urn:microsoft.com/office/officeart/2005/8/layout/venn3"/>
    <dgm:cxn modelId="{97DD8810-559F-4D92-93F1-D2C7F68E663B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1640838-F2F1-49AA-9D58-3FB48DD3F49E}" type="presOf" srcId="{E64693E0-0FB2-40B2-A855-FF80BD31997F}" destId="{82D9BB68-2C0A-48A5-A416-501B432A1320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0B61B488-6615-4E32-ACE8-7538F7A73298}" type="presOf" srcId="{DB18503C-83A0-4D37-9D86-0104E33DFE8F}" destId="{6ABAD005-FA0E-4401-BA89-A54CD4D39B43}" srcOrd="0" destOrd="0" presId="urn:microsoft.com/office/officeart/2005/8/layout/venn3"/>
    <dgm:cxn modelId="{A9BD7935-3A09-4222-8E32-4A37C08CF611}" type="presOf" srcId="{22D58BEB-112A-4EAD-BA3A-95D0508ACC38}" destId="{1B20B1F8-DF7D-49F3-8B92-5107932199D4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0A56E074-5D43-4C55-BE2F-BEE0761A83AF}" type="presOf" srcId="{10BDC064-CE51-4EB7-89C9-D197A7BF58D6}" destId="{ED5FFBD1-FEBF-4BDF-ACB7-DAA8D927E159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637AEDD3-134F-4A17-8796-7BBCA15E6DC5}" type="presParOf" srcId="{82D9BB68-2C0A-48A5-A416-501B432A1320}" destId="{1B20B1F8-DF7D-49F3-8B92-5107932199D4}" srcOrd="0" destOrd="0" presId="urn:microsoft.com/office/officeart/2005/8/layout/venn3"/>
    <dgm:cxn modelId="{FFB56C1C-A7B8-4059-9175-64992E877BE7}" type="presParOf" srcId="{82D9BB68-2C0A-48A5-A416-501B432A1320}" destId="{1E0F89A7-8864-48BB-8756-6B4B52EF6D99}" srcOrd="1" destOrd="0" presId="urn:microsoft.com/office/officeart/2005/8/layout/venn3"/>
    <dgm:cxn modelId="{35BE9432-A863-488C-8A97-9C906EAE00B1}" type="presParOf" srcId="{82D9BB68-2C0A-48A5-A416-501B432A1320}" destId="{ED5FFBD1-FEBF-4BDF-ACB7-DAA8D927E159}" srcOrd="2" destOrd="0" presId="urn:microsoft.com/office/officeart/2005/8/layout/venn3"/>
    <dgm:cxn modelId="{8D6AAFD0-E51E-4238-92CD-28254C61FF98}" type="presParOf" srcId="{82D9BB68-2C0A-48A5-A416-501B432A1320}" destId="{9679F966-2967-47C4-AF2D-D01C7A7E3D76}" srcOrd="3" destOrd="0" presId="urn:microsoft.com/office/officeart/2005/8/layout/venn3"/>
    <dgm:cxn modelId="{CED7AC91-62CC-452D-B810-B1263B34E3F7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E0D9F60-D0F7-4A40-A20A-FAE87F8695A0}" type="presOf" srcId="{E64693E0-0FB2-40B2-A855-FF80BD31997F}" destId="{82D9BB68-2C0A-48A5-A416-501B432A1320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D46C0702-79A6-4B94-ACF2-3BB6ED6F7698}" type="presOf" srcId="{22D58BEB-112A-4EAD-BA3A-95D0508ACC38}" destId="{1B20B1F8-DF7D-49F3-8B92-5107932199D4}" srcOrd="0" destOrd="0" presId="urn:microsoft.com/office/officeart/2005/8/layout/venn3"/>
    <dgm:cxn modelId="{5DB598D7-924F-47A1-87E7-B084CB2B7535}" type="presOf" srcId="{10BDC064-CE51-4EB7-89C9-D197A7BF58D6}" destId="{ED5FFBD1-FEBF-4BDF-ACB7-DAA8D927E159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54A03DDC-3C86-4DDF-B969-3A63D7B56CEC}" type="presOf" srcId="{DB18503C-83A0-4D37-9D86-0104E33DFE8F}" destId="{6ABAD005-FA0E-4401-BA89-A54CD4D39B43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ADDD2614-2D14-43E1-9444-70A42CD073E1}" type="presParOf" srcId="{82D9BB68-2C0A-48A5-A416-501B432A1320}" destId="{1B20B1F8-DF7D-49F3-8B92-5107932199D4}" srcOrd="0" destOrd="0" presId="urn:microsoft.com/office/officeart/2005/8/layout/venn3"/>
    <dgm:cxn modelId="{B82D3419-9EA0-4825-899A-3048B67A2AB2}" type="presParOf" srcId="{82D9BB68-2C0A-48A5-A416-501B432A1320}" destId="{1E0F89A7-8864-48BB-8756-6B4B52EF6D99}" srcOrd="1" destOrd="0" presId="urn:microsoft.com/office/officeart/2005/8/layout/venn3"/>
    <dgm:cxn modelId="{0AD51392-7C45-49BD-BF49-13E3367D92A4}" type="presParOf" srcId="{82D9BB68-2C0A-48A5-A416-501B432A1320}" destId="{ED5FFBD1-FEBF-4BDF-ACB7-DAA8D927E159}" srcOrd="2" destOrd="0" presId="urn:microsoft.com/office/officeart/2005/8/layout/venn3"/>
    <dgm:cxn modelId="{BCBF0800-EC79-4E0C-B9F8-15085F3ABBFD}" type="presParOf" srcId="{82D9BB68-2C0A-48A5-A416-501B432A1320}" destId="{9679F966-2967-47C4-AF2D-D01C7A7E3D76}" srcOrd="3" destOrd="0" presId="urn:microsoft.com/office/officeart/2005/8/layout/venn3"/>
    <dgm:cxn modelId="{1F89C6E0-D9D8-4167-96E7-72857E9EEEFB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55319B2E-7848-415A-9CBE-4C4C6F1DCF26}" type="presOf" srcId="{22D58BEB-112A-4EAD-BA3A-95D0508ACC38}" destId="{1B20B1F8-DF7D-49F3-8B92-5107932199D4}" srcOrd="0" destOrd="0" presId="urn:microsoft.com/office/officeart/2005/8/layout/venn3"/>
    <dgm:cxn modelId="{1C388882-696B-430E-B5D4-76FF3530A023}" type="presOf" srcId="{10BDC064-CE51-4EB7-89C9-D197A7BF58D6}" destId="{ED5FFBD1-FEBF-4BDF-ACB7-DAA8D927E159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7AEEAE12-63B8-44F9-8EBE-CBC147BCBE72}" type="presOf" srcId="{E64693E0-0FB2-40B2-A855-FF80BD31997F}" destId="{82D9BB68-2C0A-48A5-A416-501B432A1320}" srcOrd="0" destOrd="0" presId="urn:microsoft.com/office/officeart/2005/8/layout/venn3"/>
    <dgm:cxn modelId="{338B13EA-8BCB-41A7-A97A-505972002099}" type="presOf" srcId="{DB18503C-83A0-4D37-9D86-0104E33DFE8F}" destId="{6ABAD005-FA0E-4401-BA89-A54CD4D39B43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BB548E43-E4A5-4D16-9FE7-DF21E4E1833B}" type="presParOf" srcId="{82D9BB68-2C0A-48A5-A416-501B432A1320}" destId="{1B20B1F8-DF7D-49F3-8B92-5107932199D4}" srcOrd="0" destOrd="0" presId="urn:microsoft.com/office/officeart/2005/8/layout/venn3"/>
    <dgm:cxn modelId="{04BEABC4-DAE5-4CB0-B00D-7B7759769408}" type="presParOf" srcId="{82D9BB68-2C0A-48A5-A416-501B432A1320}" destId="{1E0F89A7-8864-48BB-8756-6B4B52EF6D99}" srcOrd="1" destOrd="0" presId="urn:microsoft.com/office/officeart/2005/8/layout/venn3"/>
    <dgm:cxn modelId="{68E33FE0-1F71-4A4A-8406-FEC500AFEAED}" type="presParOf" srcId="{82D9BB68-2C0A-48A5-A416-501B432A1320}" destId="{ED5FFBD1-FEBF-4BDF-ACB7-DAA8D927E159}" srcOrd="2" destOrd="0" presId="urn:microsoft.com/office/officeart/2005/8/layout/venn3"/>
    <dgm:cxn modelId="{00547E20-AB2D-4318-A7E6-2E00731899D8}" type="presParOf" srcId="{82D9BB68-2C0A-48A5-A416-501B432A1320}" destId="{9679F966-2967-47C4-AF2D-D01C7A7E3D76}" srcOrd="3" destOrd="0" presId="urn:microsoft.com/office/officeart/2005/8/layout/venn3"/>
    <dgm:cxn modelId="{155E2709-CBD9-4A8A-ABA5-638503252AB2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7A5B528-B36A-4B2B-8928-22CD39F15AC0}" type="presOf" srcId="{10BDC064-CE51-4EB7-89C9-D197A7BF58D6}" destId="{ED5FFBD1-FEBF-4BDF-ACB7-DAA8D927E159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1FC71126-DD24-40FA-AEC9-BC2C5D615F6E}" type="presOf" srcId="{22D58BEB-112A-4EAD-BA3A-95D0508ACC38}" destId="{1B20B1F8-DF7D-49F3-8B92-5107932199D4}" srcOrd="0" destOrd="0" presId="urn:microsoft.com/office/officeart/2005/8/layout/venn3"/>
    <dgm:cxn modelId="{AFA7CA75-281D-42C4-9966-20D8912B01E8}" type="presOf" srcId="{DB18503C-83A0-4D37-9D86-0104E33DFE8F}" destId="{6ABAD005-FA0E-4401-BA89-A54CD4D39B43}" srcOrd="0" destOrd="0" presId="urn:microsoft.com/office/officeart/2005/8/layout/venn3"/>
    <dgm:cxn modelId="{239AE41F-807A-4F53-82B3-44B86A6EA17B}" type="presOf" srcId="{E64693E0-0FB2-40B2-A855-FF80BD31997F}" destId="{82D9BB68-2C0A-48A5-A416-501B432A1320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ECE1EE74-719C-4367-83C2-FA41172262F5}" type="presParOf" srcId="{82D9BB68-2C0A-48A5-A416-501B432A1320}" destId="{1B20B1F8-DF7D-49F3-8B92-5107932199D4}" srcOrd="0" destOrd="0" presId="urn:microsoft.com/office/officeart/2005/8/layout/venn3"/>
    <dgm:cxn modelId="{F343F34A-CBC7-4CEB-9285-A2410CA7CAB9}" type="presParOf" srcId="{82D9BB68-2C0A-48A5-A416-501B432A1320}" destId="{1E0F89A7-8864-48BB-8756-6B4B52EF6D99}" srcOrd="1" destOrd="0" presId="urn:microsoft.com/office/officeart/2005/8/layout/venn3"/>
    <dgm:cxn modelId="{0CCD59EE-C836-4A1E-AEF8-DC9014E4890E}" type="presParOf" srcId="{82D9BB68-2C0A-48A5-A416-501B432A1320}" destId="{ED5FFBD1-FEBF-4BDF-ACB7-DAA8D927E159}" srcOrd="2" destOrd="0" presId="urn:microsoft.com/office/officeart/2005/8/layout/venn3"/>
    <dgm:cxn modelId="{F7F823D9-A3BD-4783-840D-FC3A5D4CB4E9}" type="presParOf" srcId="{82D9BB68-2C0A-48A5-A416-501B432A1320}" destId="{9679F966-2967-47C4-AF2D-D01C7A7E3D76}" srcOrd="3" destOrd="0" presId="urn:microsoft.com/office/officeart/2005/8/layout/venn3"/>
    <dgm:cxn modelId="{795C0486-DADB-4E65-B30D-66F1074979BE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0AE2593-3B3F-482F-B9BF-44331A765613}" type="presOf" srcId="{DB18503C-83A0-4D37-9D86-0104E33DFE8F}" destId="{6ABAD005-FA0E-4401-BA89-A54CD4D39B43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2F3417B0-DE55-4E8A-8539-C8AF7BA788E8}" type="presOf" srcId="{22D58BEB-112A-4EAD-BA3A-95D0508ACC38}" destId="{1B20B1F8-DF7D-49F3-8B92-5107932199D4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821AEE28-7331-4BB9-8791-6C10FF261A34}" type="presOf" srcId="{E64693E0-0FB2-40B2-A855-FF80BD31997F}" destId="{82D9BB68-2C0A-48A5-A416-501B432A1320}" srcOrd="0" destOrd="0" presId="urn:microsoft.com/office/officeart/2005/8/layout/venn3"/>
    <dgm:cxn modelId="{3748D536-2558-484B-AEF4-8B8506C66AF4}" type="presOf" srcId="{10BDC064-CE51-4EB7-89C9-D197A7BF58D6}" destId="{ED5FFBD1-FEBF-4BDF-ACB7-DAA8D927E159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01CA440B-F95A-4B68-A337-2404956BF86A}" type="presParOf" srcId="{82D9BB68-2C0A-48A5-A416-501B432A1320}" destId="{1B20B1F8-DF7D-49F3-8B92-5107932199D4}" srcOrd="0" destOrd="0" presId="urn:microsoft.com/office/officeart/2005/8/layout/venn3"/>
    <dgm:cxn modelId="{4395B0F9-E535-47FF-9D51-8421879BE611}" type="presParOf" srcId="{82D9BB68-2C0A-48A5-A416-501B432A1320}" destId="{1E0F89A7-8864-48BB-8756-6B4B52EF6D99}" srcOrd="1" destOrd="0" presId="urn:microsoft.com/office/officeart/2005/8/layout/venn3"/>
    <dgm:cxn modelId="{B1074589-C62C-45C1-ACE5-48A9662603C6}" type="presParOf" srcId="{82D9BB68-2C0A-48A5-A416-501B432A1320}" destId="{ED5FFBD1-FEBF-4BDF-ACB7-DAA8D927E159}" srcOrd="2" destOrd="0" presId="urn:microsoft.com/office/officeart/2005/8/layout/venn3"/>
    <dgm:cxn modelId="{CE73958A-6265-40A7-B4AE-6AC8EFF4D9CF}" type="presParOf" srcId="{82D9BB68-2C0A-48A5-A416-501B432A1320}" destId="{9679F966-2967-47C4-AF2D-D01C7A7E3D76}" srcOrd="3" destOrd="0" presId="urn:microsoft.com/office/officeart/2005/8/layout/venn3"/>
    <dgm:cxn modelId="{2B00A55E-A280-4C56-99C9-753525F503D3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ADAEF1C5-CC48-4CEE-B6F5-787A383D85AA}" type="presOf" srcId="{E64693E0-0FB2-40B2-A855-FF80BD31997F}" destId="{82D9BB68-2C0A-48A5-A416-501B432A1320}" srcOrd="0" destOrd="0" presId="urn:microsoft.com/office/officeart/2005/8/layout/venn3"/>
    <dgm:cxn modelId="{125059A8-F8C0-4110-AF65-D9015C461D23}" type="presOf" srcId="{10BDC064-CE51-4EB7-89C9-D197A7BF58D6}" destId="{ED5FFBD1-FEBF-4BDF-ACB7-DAA8D927E159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91241412-8B04-4C64-B641-CB260C8AF71A}" type="presOf" srcId="{DB18503C-83A0-4D37-9D86-0104E33DFE8F}" destId="{6ABAD005-FA0E-4401-BA89-A54CD4D39B43}" srcOrd="0" destOrd="0" presId="urn:microsoft.com/office/officeart/2005/8/layout/venn3"/>
    <dgm:cxn modelId="{8C43B201-8E4A-4CC4-9F5F-831777F09FF7}" type="presOf" srcId="{22D58BEB-112A-4EAD-BA3A-95D0508ACC38}" destId="{1B20B1F8-DF7D-49F3-8B92-5107932199D4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38A0058E-B4C1-447E-9DD3-92B9A69ADA77}" type="presParOf" srcId="{82D9BB68-2C0A-48A5-A416-501B432A1320}" destId="{1B20B1F8-DF7D-49F3-8B92-5107932199D4}" srcOrd="0" destOrd="0" presId="urn:microsoft.com/office/officeart/2005/8/layout/venn3"/>
    <dgm:cxn modelId="{76C62555-740F-4C94-BF54-B8007F648322}" type="presParOf" srcId="{82D9BB68-2C0A-48A5-A416-501B432A1320}" destId="{1E0F89A7-8864-48BB-8756-6B4B52EF6D99}" srcOrd="1" destOrd="0" presId="urn:microsoft.com/office/officeart/2005/8/layout/venn3"/>
    <dgm:cxn modelId="{7729DF13-3D07-4FFC-9DE0-217F42E65E9A}" type="presParOf" srcId="{82D9BB68-2C0A-48A5-A416-501B432A1320}" destId="{ED5FFBD1-FEBF-4BDF-ACB7-DAA8D927E159}" srcOrd="2" destOrd="0" presId="urn:microsoft.com/office/officeart/2005/8/layout/venn3"/>
    <dgm:cxn modelId="{C878E8F8-F0FB-475C-8C3F-8EBE01643256}" type="presParOf" srcId="{82D9BB68-2C0A-48A5-A416-501B432A1320}" destId="{9679F966-2967-47C4-AF2D-D01C7A7E3D76}" srcOrd="3" destOrd="0" presId="urn:microsoft.com/office/officeart/2005/8/layout/venn3"/>
    <dgm:cxn modelId="{BB26CA6F-6BA5-4414-9AC3-F752CCD39A2C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5865DDF1-B059-4BB2-AF6A-0730B6C767A3}" type="presOf" srcId="{DB18503C-83A0-4D37-9D86-0104E33DFE8F}" destId="{6ABAD005-FA0E-4401-BA89-A54CD4D39B43}" srcOrd="0" destOrd="0" presId="urn:microsoft.com/office/officeart/2005/8/layout/venn3"/>
    <dgm:cxn modelId="{EE7C1C56-0901-4AB6-86E4-7DF232EBF0B3}" type="presOf" srcId="{22D58BEB-112A-4EAD-BA3A-95D0508ACC38}" destId="{1B20B1F8-DF7D-49F3-8B92-5107932199D4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93A5F67B-E265-4EC4-A10A-2901707936B0}" type="presOf" srcId="{10BDC064-CE51-4EB7-89C9-D197A7BF58D6}" destId="{ED5FFBD1-FEBF-4BDF-ACB7-DAA8D927E159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B56626F4-A0B3-429A-B20B-1828C15D9184}" type="presOf" srcId="{E64693E0-0FB2-40B2-A855-FF80BD31997F}" destId="{82D9BB68-2C0A-48A5-A416-501B432A1320}" srcOrd="0" destOrd="0" presId="urn:microsoft.com/office/officeart/2005/8/layout/venn3"/>
    <dgm:cxn modelId="{085367F3-9BB3-4DE0-AC24-502D4A2CA563}" type="presParOf" srcId="{82D9BB68-2C0A-48A5-A416-501B432A1320}" destId="{1B20B1F8-DF7D-49F3-8B92-5107932199D4}" srcOrd="0" destOrd="0" presId="urn:microsoft.com/office/officeart/2005/8/layout/venn3"/>
    <dgm:cxn modelId="{910ADA72-1E98-4FD1-BA18-EE4951EDA862}" type="presParOf" srcId="{82D9BB68-2C0A-48A5-A416-501B432A1320}" destId="{1E0F89A7-8864-48BB-8756-6B4B52EF6D99}" srcOrd="1" destOrd="0" presId="urn:microsoft.com/office/officeart/2005/8/layout/venn3"/>
    <dgm:cxn modelId="{82C0D32E-F6ED-4032-8473-3AE5B4BC9D41}" type="presParOf" srcId="{82D9BB68-2C0A-48A5-A416-501B432A1320}" destId="{ED5FFBD1-FEBF-4BDF-ACB7-DAA8D927E159}" srcOrd="2" destOrd="0" presId="urn:microsoft.com/office/officeart/2005/8/layout/venn3"/>
    <dgm:cxn modelId="{8EDD2BFD-881F-421E-A5F7-B51C96A68D64}" type="presParOf" srcId="{82D9BB68-2C0A-48A5-A416-501B432A1320}" destId="{9679F966-2967-47C4-AF2D-D01C7A7E3D76}" srcOrd="3" destOrd="0" presId="urn:microsoft.com/office/officeart/2005/8/layout/venn3"/>
    <dgm:cxn modelId="{74AD6D7D-4E49-45DF-94BE-084E02A6AB27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90DDB8F-8415-4705-BD9D-2FF7EFBEC7B1}" type="presOf" srcId="{DB18503C-83A0-4D37-9D86-0104E33DFE8F}" destId="{6ABAD005-FA0E-4401-BA89-A54CD4D39B43}" srcOrd="0" destOrd="0" presId="urn:microsoft.com/office/officeart/2005/8/layout/venn3"/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0D6ECAE5-ADC9-4F2D-A7BA-EBF33A36B8F7}" type="presOf" srcId="{22D58BEB-112A-4EAD-BA3A-95D0508ACC38}" destId="{1B20B1F8-DF7D-49F3-8B92-5107932199D4}" srcOrd="0" destOrd="0" presId="urn:microsoft.com/office/officeart/2005/8/layout/venn3"/>
    <dgm:cxn modelId="{D2C956AD-B195-4133-BAEC-7BFC68FD58FD}" type="presOf" srcId="{E64693E0-0FB2-40B2-A855-FF80BD31997F}" destId="{82D9BB68-2C0A-48A5-A416-501B432A1320}" srcOrd="0" destOrd="0" presId="urn:microsoft.com/office/officeart/2005/8/layout/venn3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9E2CFD62-8C12-44BA-A108-87C60EAE97D2}" type="presOf" srcId="{10BDC064-CE51-4EB7-89C9-D197A7BF58D6}" destId="{ED5FFBD1-FEBF-4BDF-ACB7-DAA8D927E159}" srcOrd="0" destOrd="0" presId="urn:microsoft.com/office/officeart/2005/8/layout/venn3"/>
    <dgm:cxn modelId="{C138EAB6-E561-4559-A906-75F014932D8D}" type="presParOf" srcId="{82D9BB68-2C0A-48A5-A416-501B432A1320}" destId="{1B20B1F8-DF7D-49F3-8B92-5107932199D4}" srcOrd="0" destOrd="0" presId="urn:microsoft.com/office/officeart/2005/8/layout/venn3"/>
    <dgm:cxn modelId="{8E99A538-6E9C-4ED6-9B5F-6679BC6B7374}" type="presParOf" srcId="{82D9BB68-2C0A-48A5-A416-501B432A1320}" destId="{1E0F89A7-8864-48BB-8756-6B4B52EF6D99}" srcOrd="1" destOrd="0" presId="urn:microsoft.com/office/officeart/2005/8/layout/venn3"/>
    <dgm:cxn modelId="{45C23207-B0A2-4DAD-B0B7-58C38A52D5A6}" type="presParOf" srcId="{82D9BB68-2C0A-48A5-A416-501B432A1320}" destId="{ED5FFBD1-FEBF-4BDF-ACB7-DAA8D927E159}" srcOrd="2" destOrd="0" presId="urn:microsoft.com/office/officeart/2005/8/layout/venn3"/>
    <dgm:cxn modelId="{C0BFA879-9151-4EA1-9341-9F2F8183217D}" type="presParOf" srcId="{82D9BB68-2C0A-48A5-A416-501B432A1320}" destId="{9679F966-2967-47C4-AF2D-D01C7A7E3D76}" srcOrd="3" destOrd="0" presId="urn:microsoft.com/office/officeart/2005/8/layout/venn3"/>
    <dgm:cxn modelId="{67D4C708-968B-4CFF-9EF5-CBAEF0D9778A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4693E0-0FB2-40B2-A855-FF80BD31997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2D58BEB-112A-4EAD-BA3A-95D0508ACC38}">
      <dgm:prSet phldrT="[Testo]"/>
      <dgm:spPr>
        <a:solidFill>
          <a:schemeClr val="bg1">
            <a:lumMod val="8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9DA98C02-68D9-4317-9265-6484614A7A35}" type="parTrans" cxnId="{08CAEEB0-D21F-487D-ABD6-1AEB3B6EA148}">
      <dgm:prSet/>
      <dgm:spPr/>
      <dgm:t>
        <a:bodyPr/>
        <a:lstStyle/>
        <a:p>
          <a:endParaRPr lang="it-IT"/>
        </a:p>
      </dgm:t>
    </dgm:pt>
    <dgm:pt modelId="{FEE237CF-D102-427E-A246-3497E0A8B4DE}" type="sibTrans" cxnId="{08CAEEB0-D21F-487D-ABD6-1AEB3B6EA148}">
      <dgm:prSet/>
      <dgm:spPr/>
      <dgm:t>
        <a:bodyPr/>
        <a:lstStyle/>
        <a:p>
          <a:endParaRPr lang="it-IT"/>
        </a:p>
      </dgm:t>
    </dgm:pt>
    <dgm:pt modelId="{10BDC064-CE51-4EB7-89C9-D197A7BF58D6}">
      <dgm:prSet phldrT="[Testo]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D94BF827-B7A8-41FD-BD23-12117DE0CABF}" type="parTrans" cxnId="{09090A47-23E4-4FBF-B882-8DAA6EA28C81}">
      <dgm:prSet/>
      <dgm:spPr/>
      <dgm:t>
        <a:bodyPr/>
        <a:lstStyle/>
        <a:p>
          <a:endParaRPr lang="it-IT"/>
        </a:p>
      </dgm:t>
    </dgm:pt>
    <dgm:pt modelId="{F3CE86D1-454B-41A5-8C70-546C11294D2B}" type="sibTrans" cxnId="{09090A47-23E4-4FBF-B882-8DAA6EA28C81}">
      <dgm:prSet/>
      <dgm:spPr/>
      <dgm:t>
        <a:bodyPr/>
        <a:lstStyle/>
        <a:p>
          <a:endParaRPr lang="it-IT"/>
        </a:p>
      </dgm:t>
    </dgm:pt>
    <dgm:pt modelId="{DB18503C-83A0-4D37-9D86-0104E33DFE8F}">
      <dgm:prSet phldrT="[Testo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gm:t>
    </dgm:pt>
    <dgm:pt modelId="{FC7B1003-2FBD-418D-96F4-5A75F269FABE}" type="parTrans" cxnId="{AFD6B321-54DE-4F0D-BFB5-2F888CD9A26D}">
      <dgm:prSet/>
      <dgm:spPr/>
      <dgm:t>
        <a:bodyPr/>
        <a:lstStyle/>
        <a:p>
          <a:endParaRPr lang="it-IT"/>
        </a:p>
      </dgm:t>
    </dgm:pt>
    <dgm:pt modelId="{BAC55E09-5A8C-4018-A41E-73946CB3C923}" type="sibTrans" cxnId="{AFD6B321-54DE-4F0D-BFB5-2F888CD9A26D}">
      <dgm:prSet/>
      <dgm:spPr/>
      <dgm:t>
        <a:bodyPr/>
        <a:lstStyle/>
        <a:p>
          <a:endParaRPr lang="it-IT"/>
        </a:p>
      </dgm:t>
    </dgm:pt>
    <dgm:pt modelId="{82D9BB68-2C0A-48A5-A416-501B432A1320}" type="pres">
      <dgm:prSet presAssocID="{E64693E0-0FB2-40B2-A855-FF80BD3199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20B1F8-DF7D-49F3-8B92-5107932199D4}" type="pres">
      <dgm:prSet presAssocID="{22D58BEB-112A-4EAD-BA3A-95D0508ACC3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0F89A7-8864-48BB-8756-6B4B52EF6D99}" type="pres">
      <dgm:prSet presAssocID="{FEE237CF-D102-427E-A246-3497E0A8B4DE}" presName="space" presStyleCnt="0"/>
      <dgm:spPr/>
    </dgm:pt>
    <dgm:pt modelId="{ED5FFBD1-FEBF-4BDF-ACB7-DAA8D927E159}" type="pres">
      <dgm:prSet presAssocID="{10BDC064-CE51-4EB7-89C9-D197A7BF58D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79F966-2967-47C4-AF2D-D01C7A7E3D76}" type="pres">
      <dgm:prSet presAssocID="{F3CE86D1-454B-41A5-8C70-546C11294D2B}" presName="space" presStyleCnt="0"/>
      <dgm:spPr/>
    </dgm:pt>
    <dgm:pt modelId="{6ABAD005-FA0E-4401-BA89-A54CD4D39B43}" type="pres">
      <dgm:prSet presAssocID="{DB18503C-83A0-4D37-9D86-0104E33DFE8F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CAEEB0-D21F-487D-ABD6-1AEB3B6EA148}" srcId="{E64693E0-0FB2-40B2-A855-FF80BD31997F}" destId="{22D58BEB-112A-4EAD-BA3A-95D0508ACC38}" srcOrd="0" destOrd="0" parTransId="{9DA98C02-68D9-4317-9265-6484614A7A35}" sibTransId="{FEE237CF-D102-427E-A246-3497E0A8B4DE}"/>
    <dgm:cxn modelId="{6717C39E-E7DA-43CC-8899-BE7EAAF5A2AF}" type="presOf" srcId="{22D58BEB-112A-4EAD-BA3A-95D0508ACC38}" destId="{1B20B1F8-DF7D-49F3-8B92-5107932199D4}" srcOrd="0" destOrd="0" presId="urn:microsoft.com/office/officeart/2005/8/layout/venn3"/>
    <dgm:cxn modelId="{8B68B80A-114B-4681-88B8-326EF04330E3}" type="presOf" srcId="{E64693E0-0FB2-40B2-A855-FF80BD31997F}" destId="{82D9BB68-2C0A-48A5-A416-501B432A1320}" srcOrd="0" destOrd="0" presId="urn:microsoft.com/office/officeart/2005/8/layout/venn3"/>
    <dgm:cxn modelId="{0C962CCB-C559-4C97-8E2B-D4FEEC12E7C6}" type="presOf" srcId="{10BDC064-CE51-4EB7-89C9-D197A7BF58D6}" destId="{ED5FFBD1-FEBF-4BDF-ACB7-DAA8D927E159}" srcOrd="0" destOrd="0" presId="urn:microsoft.com/office/officeart/2005/8/layout/venn3"/>
    <dgm:cxn modelId="{F305C05F-DE94-4808-8FDB-2A1C8898C79F}" type="presOf" srcId="{DB18503C-83A0-4D37-9D86-0104E33DFE8F}" destId="{6ABAD005-FA0E-4401-BA89-A54CD4D39B43}" srcOrd="0" destOrd="0" presId="urn:microsoft.com/office/officeart/2005/8/layout/venn3"/>
    <dgm:cxn modelId="{09090A47-23E4-4FBF-B882-8DAA6EA28C81}" srcId="{E64693E0-0FB2-40B2-A855-FF80BD31997F}" destId="{10BDC064-CE51-4EB7-89C9-D197A7BF58D6}" srcOrd="1" destOrd="0" parTransId="{D94BF827-B7A8-41FD-BD23-12117DE0CABF}" sibTransId="{F3CE86D1-454B-41A5-8C70-546C11294D2B}"/>
    <dgm:cxn modelId="{AFD6B321-54DE-4F0D-BFB5-2F888CD9A26D}" srcId="{E64693E0-0FB2-40B2-A855-FF80BD31997F}" destId="{DB18503C-83A0-4D37-9D86-0104E33DFE8F}" srcOrd="2" destOrd="0" parTransId="{FC7B1003-2FBD-418D-96F4-5A75F269FABE}" sibTransId="{BAC55E09-5A8C-4018-A41E-73946CB3C923}"/>
    <dgm:cxn modelId="{68192088-D19B-4714-B187-727680981B18}" type="presParOf" srcId="{82D9BB68-2C0A-48A5-A416-501B432A1320}" destId="{1B20B1F8-DF7D-49F3-8B92-5107932199D4}" srcOrd="0" destOrd="0" presId="urn:microsoft.com/office/officeart/2005/8/layout/venn3"/>
    <dgm:cxn modelId="{67FAB58A-4325-4FD9-BBB8-3C2AB749D77A}" type="presParOf" srcId="{82D9BB68-2C0A-48A5-A416-501B432A1320}" destId="{1E0F89A7-8864-48BB-8756-6B4B52EF6D99}" srcOrd="1" destOrd="0" presId="urn:microsoft.com/office/officeart/2005/8/layout/venn3"/>
    <dgm:cxn modelId="{AAD5EA9F-DCFA-44D2-924F-449653BC4E30}" type="presParOf" srcId="{82D9BB68-2C0A-48A5-A416-501B432A1320}" destId="{ED5FFBD1-FEBF-4BDF-ACB7-DAA8D927E159}" srcOrd="2" destOrd="0" presId="urn:microsoft.com/office/officeart/2005/8/layout/venn3"/>
    <dgm:cxn modelId="{929FB7E6-29F0-493D-A899-ADDC07E174C9}" type="presParOf" srcId="{82D9BB68-2C0A-48A5-A416-501B432A1320}" destId="{9679F966-2967-47C4-AF2D-D01C7A7E3D76}" srcOrd="3" destOrd="0" presId="urn:microsoft.com/office/officeart/2005/8/layout/venn3"/>
    <dgm:cxn modelId="{099F61F2-B022-4768-BD47-8A6C17C8AFC0}" type="presParOf" srcId="{82D9BB68-2C0A-48A5-A416-501B432A1320}" destId="{6ABAD005-FA0E-4401-BA89-A54CD4D39B4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1940" y="347506"/>
          <a:ext cx="1697027" cy="1697027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393" tIns="19050" rIns="93393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15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940" y="347506"/>
        <a:ext cx="1697027" cy="1697027"/>
      </dsp:txXfrm>
    </dsp:sp>
    <dsp:sp modelId="{ED5FFBD1-FEBF-4BDF-ACB7-DAA8D927E159}">
      <dsp:nvSpPr>
        <dsp:cNvPr id="0" name=""/>
        <dsp:cNvSpPr/>
      </dsp:nvSpPr>
      <dsp:spPr>
        <a:xfrm>
          <a:off x="1359562" y="347506"/>
          <a:ext cx="1697027" cy="1697027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393" tIns="19050" rIns="93393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15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359562" y="347506"/>
        <a:ext cx="1697027" cy="1697027"/>
      </dsp:txXfrm>
    </dsp:sp>
    <dsp:sp modelId="{6ABAD005-FA0E-4401-BA89-A54CD4D39B43}">
      <dsp:nvSpPr>
        <dsp:cNvPr id="0" name=""/>
        <dsp:cNvSpPr/>
      </dsp:nvSpPr>
      <dsp:spPr>
        <a:xfrm>
          <a:off x="2717184" y="347506"/>
          <a:ext cx="1697027" cy="1697027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393" tIns="19050" rIns="93393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15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2717184" y="347506"/>
        <a:ext cx="1697027" cy="169702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20B1F8-DF7D-49F3-8B92-5107932199D4}">
      <dsp:nvSpPr>
        <dsp:cNvPr id="0" name=""/>
        <dsp:cNvSpPr/>
      </dsp:nvSpPr>
      <dsp:spPr>
        <a:xfrm>
          <a:off x="917" y="102825"/>
          <a:ext cx="802460" cy="802460"/>
        </a:xfrm>
        <a:prstGeom prst="ellipse">
          <a:avLst/>
        </a:prstGeom>
        <a:solidFill>
          <a:schemeClr val="bg1">
            <a:lumMod val="8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TESORI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917" y="102825"/>
        <a:ext cx="802460" cy="802460"/>
      </dsp:txXfrm>
    </dsp:sp>
    <dsp:sp modelId="{ED5FFBD1-FEBF-4BDF-ACB7-DAA8D927E159}">
      <dsp:nvSpPr>
        <dsp:cNvPr id="0" name=""/>
        <dsp:cNvSpPr/>
      </dsp:nvSpPr>
      <dsp:spPr>
        <a:xfrm>
          <a:off x="642885" y="102825"/>
          <a:ext cx="802460" cy="802460"/>
        </a:xfrm>
        <a:prstGeom prst="ellipse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NASCOSTI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642885" y="102825"/>
        <a:ext cx="802460" cy="802460"/>
      </dsp:txXfrm>
    </dsp:sp>
    <dsp:sp modelId="{6ABAD005-FA0E-4401-BA89-A54CD4D39B43}">
      <dsp:nvSpPr>
        <dsp:cNvPr id="0" name=""/>
        <dsp:cNvSpPr/>
      </dsp:nvSpPr>
      <dsp:spPr>
        <a:xfrm>
          <a:off x="1284854" y="102825"/>
          <a:ext cx="802460" cy="802460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162" tIns="8890" rIns="44162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700" kern="1200" dirty="0" smtClean="0">
              <a:solidFill>
                <a:schemeClr val="accent2">
                  <a:lumMod val="75000"/>
                </a:schemeClr>
              </a:solidFill>
              <a:latin typeface="Berlin Sans FB Demi" pitchFamily="34" charset="0"/>
            </a:rPr>
            <a:t>DELLA CAMPANIA</a:t>
          </a:r>
          <a:endParaRPr lang="it-IT" sz="700" kern="1200" dirty="0">
            <a:solidFill>
              <a:schemeClr val="accent2">
                <a:lumMod val="75000"/>
              </a:schemeClr>
            </a:solidFill>
            <a:latin typeface="Berlin Sans FB Demi" pitchFamily="34" charset="0"/>
          </a:endParaRPr>
        </a:p>
      </dsp:txBody>
      <dsp:txXfrm>
        <a:off x="1284854" y="102825"/>
        <a:ext cx="802460" cy="8024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FDE3-E6CF-4FF2-A73E-225D462109E4}" type="datetimeFigureOut">
              <a:rPr lang="it-IT" smtClean="0"/>
              <a:pPr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D12B-522C-47B8-A1DC-164461B1C3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3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1265" name="Picture 1" descr="LOGO Repub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32656"/>
            <a:ext cx="628650" cy="70485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19675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ea typeface="Times New Roman" pitchFamily="18" charset="0"/>
                <a:cs typeface="Times New Roman" pitchFamily="18" charset="0"/>
              </a:rPr>
              <a:t>Ministero dell’Istruzione, dell’Università e della Ricerca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ea typeface="Times New Roman" pitchFamily="18" charset="0"/>
                <a:cs typeface="Times New Roman" pitchFamily="18" charset="0"/>
              </a:rPr>
              <a:t>Ufficio Scolastico Regionale per la Campania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ea typeface="Times New Roman" pitchFamily="18" charset="0"/>
                <a:cs typeface="Times New Roman" pitchFamily="18" charset="0"/>
              </a:rPr>
              <a:t>Direzione Generale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Diagramma 18"/>
          <p:cNvGraphicFramePr/>
          <p:nvPr/>
        </p:nvGraphicFramePr>
        <p:xfrm>
          <a:off x="2411760" y="3573016"/>
          <a:ext cx="4416152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3" name="Connettore 1 22"/>
          <p:cNvCxnSpPr/>
          <p:nvPr/>
        </p:nvCxnSpPr>
        <p:spPr>
          <a:xfrm>
            <a:off x="323528" y="1988840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971600" y="2348880"/>
            <a:ext cx="734481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Il progetto prevede, come evento di chiusura, la realizzazione della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“GIORNATA DEI TESORI NASCOSTI”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 le produzioni multimediali e artistiche realizzate dalle scuole, nonché le performance teatrali/ artistiche/musicali,  saranno presentate, presso i siti oggetto di studi,  in unica giornata (entro il mese di Maggio 2017 )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IPOTESI 6 MAGGIO 2017 )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 fine di creare un circolo virtuoso e la più ampia pubblicizzazione dell’evento conclusivo, è  prevista la contemporanea apertura al pubblico dei BENI CULTURALI campani oggetto di studio.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11560" y="1268760"/>
            <a:ext cx="7632848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de-DE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ASPETTI ORGANIZZATIVI FUNZIONALI ALLA REALIZZAZIONE DEL PROGETTO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Coinvolgimento dei Dirigenti Scolastici dei Licei Artistici della Campania (a cura della Direzione Generale)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Costruzione di una rete progettuale </a:t>
            </a:r>
            <a:r>
              <a:rPr kumimoji="0" lang="it-IT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formale e informale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provinciale per un  primo confronto - condivisione relativamente ai Beni da valorizzare (a cura dei DS e di un docente referente di Storia dell’Arte, designato dal Collegio dei Docenti);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Ratifica a cura delle singole scuole della scelta dei Beni Culturali/Archeologici/Paesaggistici da studiare e valorizzare;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Incontri a livello regionale (a cura della Direzione Generale USR Campania);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Incontri periodici tra DS e docenti referenti, a livello provinciale;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Progettazione e realizzazione di brevi </a:t>
            </a: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performance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teatrali/musicali/artistiche, a cura delle singole scuole, d’intesa con gli Enti/Fondazioni/Istituzioni/Associazioni partner di progetto;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Presentazione dei lavori prodotti, collegati ai Beni Artistici e Culturali oggetto di studio, da parte di ciascun liceo artistico campano;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Individuazione di una giornata di apertura contemporanea al pubblico dei Beni oggetto di studio. Docenti e studenti accoglieranno i visitatori presentando il sito, i lavori anche multimediali e le performance teatrali, artistiche e musicali.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9 .	Diffusione dei video-spot realizzati dalle scuole.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10.	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Convegno conclusivo “ TESORI NASCOSTI della Campania “, con presentazione dei percorsi formativi e delle produzioni artistiche e multimediali delle scuole in rete, a cura dell’Ufficio Scolastico Regionale per la Campania, entro il 31 dicembre 2017.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87624" y="2204864"/>
            <a:ext cx="65527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ALTERNANZA SCUOLA – LAVORO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600" b="1" i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Nel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rispetto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dell’autonomia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didattica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ed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organizzativa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ciascuna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istituzione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artistica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potrà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collegare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diversi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percorsi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formativi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all’attività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Alternanza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scuola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lavoro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di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cui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all’art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1,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commi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33-43, della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legge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13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luglio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2015, n. 107,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nel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rispetto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delle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Linee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Guida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cui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alla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nota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MIUR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n°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.9750 dell’8 ottobre 2015.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71600" y="1844824"/>
            <a:ext cx="1097120" cy="95654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411760" y="1916832"/>
            <a:ext cx="5256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latin typeface="Verdana "/>
              </a:rPr>
              <a:t>COMITATO PARITETICO  </a:t>
            </a:r>
            <a:endParaRPr lang="it-IT" sz="1600" dirty="0" smtClean="0">
              <a:latin typeface="Verdana "/>
            </a:endParaRPr>
          </a:p>
          <a:p>
            <a:pPr algn="just"/>
            <a:r>
              <a:rPr lang="it-IT" sz="1600" b="1" dirty="0" smtClean="0">
                <a:latin typeface="Verdana "/>
              </a:rPr>
              <a:t>Ai fini della piena realizzazione degli obiettivi del presente progetto, del più ampio coordinamento delle Istituzioni Artistiche coinvolte e di una complessiva valutazione e verifica finali dei risultati,  è istituito un Comitato paritetico, senza oneri di spesa, composto da un dirigente scolastico per ogni provincia e da un delegato del Direttore Generale</a:t>
            </a:r>
            <a:r>
              <a:rPr lang="it-IT" sz="1600" dirty="0" smtClean="0">
                <a:latin typeface="Verdana "/>
              </a:rPr>
              <a:t>.</a:t>
            </a:r>
          </a:p>
          <a:p>
            <a:pPr algn="just"/>
            <a:endParaRPr lang="it-IT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71600" y="1844824"/>
            <a:ext cx="1097120" cy="95654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411760" y="1916832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/>
              <a:t>           </a:t>
            </a:r>
            <a:r>
              <a:rPr lang="it-IT" sz="1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“Aprire ad una nuova consapevolezza del bene culturale, riconoscendone non solo il valore storico, antropologico, artistico e sociale, ma anche il senso profondo e spirituale del messaggio e del dono che gli uomini e le donne del passato hanno lasciato, è atto fondante per la nascita di nuovi e più armoniosi tempi di vita”.</a:t>
            </a:r>
            <a:endParaRPr lang="it-IT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61975" y="595313"/>
          <a:ext cx="8020050" cy="5667375"/>
        </p:xfrm>
        <a:graphic>
          <a:graphicData uri="http://schemas.openxmlformats.org/presentationml/2006/ole">
            <p:oleObj spid="_x0000_s1026" name="Acrobat Document" r:id="rId3" imgW="7530480" imgH="5315040" progId="AcroExch.Document.11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esoriNascostiVideo-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072" y="384048"/>
            <a:ext cx="7991856" cy="608990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61975" y="595313"/>
          <a:ext cx="8020050" cy="5667375"/>
        </p:xfrm>
        <a:graphic>
          <a:graphicData uri="http://schemas.openxmlformats.org/presentationml/2006/ole">
            <p:oleObj spid="_x0000_s27650" name="Acrobat Document" r:id="rId3" imgW="7530480" imgH="5315040" progId="AcroExch.Document.11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552" y="1412776"/>
            <a:ext cx="7956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Percorsi interdisciplinari di valorizzazione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dei beni culturali, artistici e architettonici della Campania </a:t>
            </a:r>
            <a:r>
              <a:rPr kumimoji="0" lang="it-IT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a.s.</a:t>
            </a:r>
            <a:r>
              <a:rPr kumimoji="0" lang="it-IT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2016 / 2017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a 4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27584" y="2204864"/>
            <a:ext cx="76328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Il progetto intende far conoscere e promuovere alcuni dei più interessanti BENI ARTISTICI E CULTURALI presenti nelle diverse province campane poco conosciuti al grande pubblico, valorizzando, al tempo stesso, la specifica formazione dei Licei Artistici.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27584" y="3356992"/>
            <a:ext cx="75608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L’azione prevede il pieno ed attivo coinvolgimento di docenti e studenti, percorsi formativi innovativi ed interdisciplinari, produzione di materiali anche interattivi, che saranno messi a disposizione di tutte le scuole, nonché degli Enti/Istituzioni/Associazioni/Fondazioni in partnership.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827584" y="4592161"/>
            <a:ext cx="75608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La </a:t>
            </a:r>
            <a:r>
              <a:rPr kumimoji="0" lang="it-I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vision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dell’attività richiede il pieno coinvolgimento anche degli Enti Turistici e la diffusione, a ampio raggio, delle opere multimediali che ciascun Istituto Scolastico coinvolto produrrà al termine dell’attività. È prevista, infatti, la produzione di un video – promo turistico del Bene Culturale oggetto di studio.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43608" y="1325960"/>
            <a:ext cx="69127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Il percorso intende stimolare le seguenti linee di attività: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043608" y="2348880"/>
            <a:ext cx="691276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Promuovere la conoscenza del Patrimonio Artistico nel suo contesto storico e culturale, per coglierne appieno la presenza e il valore nella società odierna, anche attraverso l’uso delle nuove tecnologie;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b) Incentivare il sistema scolastico alla fruizione dei beni e delle attività culturali;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c) Favorire la fruizione del patrimonio culturale da parte degli studenti e dei cittadini;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d) Valorizzare una didattica fondata sulla ricerca-azione, sulla metodologia della progettazione partecipata, sull’utilizzo di diversi linguaggi espressivi ed artistici, anche multimediali;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99592" y="1844824"/>
            <a:ext cx="727280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e) Sviluppare le conoscenze e le abilità atte a maturare le competenze necessarie per dare espressione alla propria creatività e capacità progettuale nell’ambito delle arti;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f) Valorizzare l’azione formativa dei nuovi Licei Artistici e delle Arti in generale, intese come strumenti per la formazione della persona, nelle sue dimensioni socio-cognitive, relazionali e affettive;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g) Promuovere azioni formative di educazione alla condivisione, alla cooperazione, alla socializzazione, alla comunicazione, alla creatività, al riconoscimento dei talenti individuali e collettivi, alla cittadinanza attiva, al rispetto dei Beni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storico-artistici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e del Patrimonio Ambientale;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h) Sostenere la realizzazione dei percorsi di Alternanza scuola- lavoro, come previsti dall’art. 4 della Legge 107/2105;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55576" y="1988840"/>
            <a:ext cx="734481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R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Promuovere azioni di collaborazione con Enti, Istituzioni, Associazioni, Fondazioni, Conservatori, Accademie, Licei Coreutici e Musicali , finalizzate :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alla più ampia conoscenza e comprensione dei maggiori fenomeni riguardanti la cultura della tutela e del rispetto del Paesaggio;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alla condivisione dei percorsi formativi attivati dalle singole scuole partecipanti al progetto;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alla  diffusione, anche attraverso i siti ufficiali,  dei lavori multimediali (video e spot) prodotti dalle scuole, ai fini della più ampia promozione dei Beni Culturali oggetto di studio;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99592" y="2204864"/>
            <a:ext cx="73448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l) Programmare  una giornata dedicata alla contemporanea </a:t>
            </a:r>
            <a:r>
              <a:rPr kumimoji="0" 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presentazione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dei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Beni 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Culturali oggetto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studio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a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cura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docenti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e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degli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studenti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Licei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Artistici campani, d'intesa  con gli Enti/ Istituzioni/Associazioni/Fondazioni ecc. in rete, con il coinvolgimento delle Istituzioni Scolastiche di ogni ordine e grado del territorio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m) Innescare un processo virtuoso di diffusione delle produzioni multimediali, a sostegno dei processi socio-culturali, turistici ed economici del territorio.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91680" y="2852936"/>
            <a:ext cx="540244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PERIODO </a:t>
            </a:r>
            <a:r>
              <a:rPr kumimoji="0" lang="it-IT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DI</a:t>
            </a: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REALIZZAZIONE: 	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30 ottobre 2016 – 31 maggio 2017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6516216" y="332656"/>
          <a:ext cx="208823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836712"/>
            <a:ext cx="637220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332656"/>
            <a:ext cx="61926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FASI PRINCIPALI DEL PROGETTO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11560" y="1412776"/>
            <a:ext cx="79208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Individuazione dei Beni Culturali oggetto di studio;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Convenzione con le Soprintendenze /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Musei / Enti Locali /  Enti Ecclesiali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per la condivisione del progetto formativo, per il coordinamento delle azioni correlate alla visita dei siti, allo scambio di conoscenze e informazioni e all’organizzazione della manifestazione finale che prevede l’apertura contemporanea dei siti oggetto di studio;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Progettazione del percorso con la definizione di  obiettivi – conoscenze e competenze – destinatari – fasi intermedie di realizzazione – metodologie – modalità e tempi della valutazione e verifica degli apprendimenti – risorse umane e finanziarie – beni e servizi – documentazione e sintesi dei percorsi formativi – produzioni artistiche e multimediali (video – promo);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Convenzioni con altri Enti, Istituzioni, Associazioni, Fondazioni, Conservatori, Accademie, Licei Coreutici e Musicali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etc…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di interesse;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Produzione integrata (in rete 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co-progettata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 di performance teatrali/musicali/artistiche.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1237</Words>
  <Application>Microsoft Office PowerPoint</Application>
  <PresentationFormat>Presentazione su schermo (4:3)</PresentationFormat>
  <Paragraphs>118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1" baseType="lpstr">
      <vt:lpstr>Tema di Office</vt:lpstr>
      <vt:lpstr>Acrobat Document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Luciana Femia</dc:creator>
  <cp:lastModifiedBy>Dirigente</cp:lastModifiedBy>
  <cp:revision>46</cp:revision>
  <dcterms:created xsi:type="dcterms:W3CDTF">2016-10-06T16:11:04Z</dcterms:created>
  <dcterms:modified xsi:type="dcterms:W3CDTF">2016-11-09T08:30:21Z</dcterms:modified>
</cp:coreProperties>
</file>