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260" r:id="rId4"/>
    <p:sldId id="259" r:id="rId5"/>
    <p:sldId id="269" r:id="rId6"/>
    <p:sldId id="270" r:id="rId7"/>
    <p:sldId id="271" r:id="rId8"/>
    <p:sldId id="273" r:id="rId9"/>
    <p:sldId id="274" r:id="rId10"/>
    <p:sldId id="275" r:id="rId11"/>
    <p:sldId id="276" r:id="rId12"/>
    <p:sldId id="277" r:id="rId13"/>
    <p:sldId id="278" r:id="rId14"/>
    <p:sldId id="279" r:id="rId15"/>
    <p:sldId id="280" r:id="rId16"/>
    <p:sldId id="282" r:id="rId17"/>
    <p:sldId id="291" r:id="rId18"/>
    <p:sldId id="292" r:id="rId19"/>
    <p:sldId id="307" r:id="rId20"/>
    <p:sldId id="287" r:id="rId21"/>
    <p:sldId id="284" r:id="rId22"/>
    <p:sldId id="281" r:id="rId23"/>
    <p:sldId id="285" r:id="rId24"/>
    <p:sldId id="290" r:id="rId25"/>
    <p:sldId id="288" r:id="rId26"/>
    <p:sldId id="283" r:id="rId27"/>
    <p:sldId id="289" r:id="rId28"/>
    <p:sldId id="309" r:id="rId29"/>
    <p:sldId id="286" r:id="rId30"/>
    <p:sldId id="293" r:id="rId31"/>
    <p:sldId id="294" r:id="rId32"/>
    <p:sldId id="267" r:id="rId33"/>
    <p:sldId id="295" r:id="rId34"/>
    <p:sldId id="304" r:id="rId35"/>
    <p:sldId id="296" r:id="rId36"/>
    <p:sldId id="301" r:id="rId37"/>
    <p:sldId id="310" r:id="rId38"/>
    <p:sldId id="299" r:id="rId39"/>
    <p:sldId id="300" r:id="rId40"/>
    <p:sldId id="302" r:id="rId41"/>
    <p:sldId id="311"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Grid="0">
      <p:cViewPr varScale="1">
        <p:scale>
          <a:sx n="68" d="100"/>
          <a:sy n="68" d="100"/>
        </p:scale>
        <p:origin x="8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FCB62-C752-4527-88C8-526DC5F7A41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it-IT"/>
        </a:p>
      </dgm:t>
    </dgm:pt>
    <dgm:pt modelId="{14A41E82-3C5E-4B1A-9ABE-A188EA4EFE20}">
      <dgm:prSet custT="1"/>
      <dgm:spPr/>
      <dgm:t>
        <a:bodyPr/>
        <a:lstStyle/>
        <a:p>
          <a:r>
            <a:rPr lang="it-IT" sz="2800" dirty="0">
              <a:latin typeface="Arial Black" panose="020B0A04020102020204" pitchFamily="34" charset="0"/>
            </a:rPr>
            <a:t>Diagnosi </a:t>
          </a:r>
        </a:p>
      </dgm:t>
    </dgm:pt>
    <dgm:pt modelId="{0FD078D3-33F8-4233-B973-8F9AA88B9136}" type="parTrans" cxnId="{EFD088E5-FA63-4F8B-9A0E-92A76B2E9FBD}">
      <dgm:prSet/>
      <dgm:spPr/>
      <dgm:t>
        <a:bodyPr/>
        <a:lstStyle/>
        <a:p>
          <a:endParaRPr lang="it-IT"/>
        </a:p>
      </dgm:t>
    </dgm:pt>
    <dgm:pt modelId="{412D531C-C89C-4C5D-9AAF-C26A7CB33240}" type="sibTrans" cxnId="{EFD088E5-FA63-4F8B-9A0E-92A76B2E9FBD}">
      <dgm:prSet/>
      <dgm:spPr/>
      <dgm:t>
        <a:bodyPr/>
        <a:lstStyle/>
        <a:p>
          <a:endParaRPr lang="it-IT"/>
        </a:p>
      </dgm:t>
    </dgm:pt>
    <dgm:pt modelId="{F7D4E887-21F7-4E2D-9F4B-BA5340C9AED9}">
      <dgm:prSet custT="1"/>
      <dgm:spPr/>
      <dgm:t>
        <a:bodyPr/>
        <a:lstStyle/>
        <a:p>
          <a:r>
            <a:rPr lang="it-IT" sz="2800" dirty="0">
              <a:latin typeface="Arial Black" panose="020B0A04020102020204" pitchFamily="34" charset="0"/>
            </a:rPr>
            <a:t>PDP</a:t>
          </a:r>
        </a:p>
      </dgm:t>
    </dgm:pt>
    <dgm:pt modelId="{B85EDA59-FB8D-4DAE-9185-B412F8F90AA3}" type="parTrans" cxnId="{6F895C02-7AA1-4761-A0F6-ED1F0548FCC9}">
      <dgm:prSet/>
      <dgm:spPr/>
      <dgm:t>
        <a:bodyPr/>
        <a:lstStyle/>
        <a:p>
          <a:endParaRPr lang="it-IT"/>
        </a:p>
      </dgm:t>
    </dgm:pt>
    <dgm:pt modelId="{C9608D6E-10BB-4059-A9B8-8E79E3C90918}" type="sibTrans" cxnId="{6F895C02-7AA1-4761-A0F6-ED1F0548FCC9}">
      <dgm:prSet/>
      <dgm:spPr/>
      <dgm:t>
        <a:bodyPr/>
        <a:lstStyle/>
        <a:p>
          <a:endParaRPr lang="it-IT"/>
        </a:p>
      </dgm:t>
    </dgm:pt>
    <dgm:pt modelId="{2911B021-0D7C-49D4-8454-C572FF3C8C75}">
      <dgm:prSet custT="1"/>
      <dgm:spPr/>
      <dgm:t>
        <a:bodyPr/>
        <a:lstStyle/>
        <a:p>
          <a:r>
            <a:rPr lang="it-IT" sz="2000" dirty="0">
              <a:latin typeface="Arial Black" panose="020B0A04020102020204" pitchFamily="34" charset="0"/>
            </a:rPr>
            <a:t>Didattica inclusiva strategie e metodologie</a:t>
          </a:r>
        </a:p>
      </dgm:t>
    </dgm:pt>
    <dgm:pt modelId="{57926136-0D01-42F5-8047-F841A4197322}" type="parTrans" cxnId="{8FF203A0-ECA1-456D-9FBB-0DE454ECB305}">
      <dgm:prSet/>
      <dgm:spPr/>
      <dgm:t>
        <a:bodyPr/>
        <a:lstStyle/>
        <a:p>
          <a:endParaRPr lang="it-IT"/>
        </a:p>
      </dgm:t>
    </dgm:pt>
    <dgm:pt modelId="{8FF54499-1CC1-4025-9551-EE0AFFEBB948}" type="sibTrans" cxnId="{8FF203A0-ECA1-456D-9FBB-0DE454ECB305}">
      <dgm:prSet/>
      <dgm:spPr/>
      <dgm:t>
        <a:bodyPr/>
        <a:lstStyle/>
        <a:p>
          <a:endParaRPr lang="it-IT"/>
        </a:p>
      </dgm:t>
    </dgm:pt>
    <dgm:pt modelId="{4A7215C6-F2DB-431E-B9F4-84EABF862218}">
      <dgm:prSet custT="1"/>
      <dgm:spPr/>
      <dgm:t>
        <a:bodyPr/>
        <a:lstStyle/>
        <a:p>
          <a:r>
            <a:rPr lang="it-IT" sz="2000" dirty="0">
              <a:latin typeface="Arial Black" panose="020B0A04020102020204" pitchFamily="34" charset="0"/>
            </a:rPr>
            <a:t>Misure dispensative e strumenti compensativi</a:t>
          </a:r>
        </a:p>
      </dgm:t>
    </dgm:pt>
    <dgm:pt modelId="{C4D8E489-E964-48BE-AADA-E04948005A5C}" type="parTrans" cxnId="{506A0261-BF1F-49D0-BBFA-86586E6DCC3B}">
      <dgm:prSet/>
      <dgm:spPr/>
      <dgm:t>
        <a:bodyPr/>
        <a:lstStyle/>
        <a:p>
          <a:endParaRPr lang="it-IT"/>
        </a:p>
      </dgm:t>
    </dgm:pt>
    <dgm:pt modelId="{FAC5DF01-1AAA-4DDA-AC4F-13D9B2A68814}" type="sibTrans" cxnId="{506A0261-BF1F-49D0-BBFA-86586E6DCC3B}">
      <dgm:prSet/>
      <dgm:spPr/>
      <dgm:t>
        <a:bodyPr/>
        <a:lstStyle/>
        <a:p>
          <a:endParaRPr lang="it-IT"/>
        </a:p>
      </dgm:t>
    </dgm:pt>
    <dgm:pt modelId="{457815E8-83F5-4599-9FA0-269D2675126A}">
      <dgm:prSet custT="1"/>
      <dgm:spPr/>
      <dgm:t>
        <a:bodyPr/>
        <a:lstStyle/>
        <a:p>
          <a:r>
            <a:rPr lang="it-IT" sz="2400" dirty="0">
              <a:latin typeface="Arial Black" panose="020B0A04020102020204" pitchFamily="34" charset="0"/>
            </a:rPr>
            <a:t>Verifica e valutazione</a:t>
          </a:r>
        </a:p>
      </dgm:t>
    </dgm:pt>
    <dgm:pt modelId="{9D06DCA7-A029-48E4-BAB8-84632F9E2703}" type="parTrans" cxnId="{44D5AC15-7918-48B0-9217-E2DC471B6CE5}">
      <dgm:prSet/>
      <dgm:spPr/>
      <dgm:t>
        <a:bodyPr/>
        <a:lstStyle/>
        <a:p>
          <a:endParaRPr lang="it-IT"/>
        </a:p>
      </dgm:t>
    </dgm:pt>
    <dgm:pt modelId="{8D5D2F69-D632-499A-BC60-FAD52187583B}" type="sibTrans" cxnId="{44D5AC15-7918-48B0-9217-E2DC471B6CE5}">
      <dgm:prSet/>
      <dgm:spPr/>
      <dgm:t>
        <a:bodyPr/>
        <a:lstStyle/>
        <a:p>
          <a:endParaRPr lang="it-IT"/>
        </a:p>
      </dgm:t>
    </dgm:pt>
    <dgm:pt modelId="{B7B85C29-C58B-47BD-909B-875E6A7C515E}">
      <dgm:prSet custT="1"/>
      <dgm:spPr/>
      <dgm:t>
        <a:bodyPr/>
        <a:lstStyle/>
        <a:p>
          <a:r>
            <a:rPr lang="it-IT" sz="2400" dirty="0">
              <a:latin typeface="Arial Black" panose="020B0A04020102020204" pitchFamily="34" charset="0"/>
            </a:rPr>
            <a:t>Prove invalsi</a:t>
          </a:r>
        </a:p>
      </dgm:t>
    </dgm:pt>
    <dgm:pt modelId="{1B0AC0D9-4AAE-4A9C-88FD-788A7369D063}" type="parTrans" cxnId="{60CCCB44-0483-47F9-AABE-E94F40AED534}">
      <dgm:prSet/>
      <dgm:spPr/>
      <dgm:t>
        <a:bodyPr/>
        <a:lstStyle/>
        <a:p>
          <a:endParaRPr lang="it-IT"/>
        </a:p>
      </dgm:t>
    </dgm:pt>
    <dgm:pt modelId="{DF7083AF-720D-4D71-B069-924094CC0A85}" type="sibTrans" cxnId="{60CCCB44-0483-47F9-AABE-E94F40AED534}">
      <dgm:prSet/>
      <dgm:spPr/>
      <dgm:t>
        <a:bodyPr/>
        <a:lstStyle/>
        <a:p>
          <a:endParaRPr lang="it-IT"/>
        </a:p>
      </dgm:t>
    </dgm:pt>
    <dgm:pt modelId="{80771F55-8354-4F0F-AFEE-8EB9EAA0E941}">
      <dgm:prSet custT="1"/>
      <dgm:spPr/>
      <dgm:t>
        <a:bodyPr/>
        <a:lstStyle/>
        <a:p>
          <a:r>
            <a:rPr lang="it-IT" sz="2400" dirty="0">
              <a:latin typeface="Arial Black" panose="020B0A04020102020204" pitchFamily="34" charset="0"/>
            </a:rPr>
            <a:t>Esame di Stato</a:t>
          </a:r>
        </a:p>
      </dgm:t>
    </dgm:pt>
    <dgm:pt modelId="{51EA07EF-CE52-4B3D-8890-7E7B36446624}" type="parTrans" cxnId="{B73036D9-9764-4F96-828F-DC38EA601D70}">
      <dgm:prSet/>
      <dgm:spPr/>
      <dgm:t>
        <a:bodyPr/>
        <a:lstStyle/>
        <a:p>
          <a:endParaRPr lang="it-IT"/>
        </a:p>
      </dgm:t>
    </dgm:pt>
    <dgm:pt modelId="{EAC5B0A3-951A-4C9C-9507-AEEF3C52AD67}" type="sibTrans" cxnId="{B73036D9-9764-4F96-828F-DC38EA601D70}">
      <dgm:prSet/>
      <dgm:spPr/>
      <dgm:t>
        <a:bodyPr/>
        <a:lstStyle/>
        <a:p>
          <a:endParaRPr lang="it-IT"/>
        </a:p>
      </dgm:t>
    </dgm:pt>
    <dgm:pt modelId="{125A43F8-9CE8-4BD4-BEC8-CCC22EB8224F}" type="pres">
      <dgm:prSet presAssocID="{678FCB62-C752-4527-88C8-526DC5F7A41F}" presName="linear" presStyleCnt="0">
        <dgm:presLayoutVars>
          <dgm:dir/>
          <dgm:animLvl val="lvl"/>
          <dgm:resizeHandles val="exact"/>
        </dgm:presLayoutVars>
      </dgm:prSet>
      <dgm:spPr/>
    </dgm:pt>
    <dgm:pt modelId="{6BF8118B-6E99-4BAC-BAF3-3E5A4CCD6C0E}" type="pres">
      <dgm:prSet presAssocID="{14A41E82-3C5E-4B1A-9ABE-A188EA4EFE20}" presName="parentLin" presStyleCnt="0"/>
      <dgm:spPr/>
    </dgm:pt>
    <dgm:pt modelId="{7032BD2B-DB5C-4F46-9BBA-220D3B5CB1AA}" type="pres">
      <dgm:prSet presAssocID="{14A41E82-3C5E-4B1A-9ABE-A188EA4EFE20}" presName="parentLeftMargin" presStyleLbl="node1" presStyleIdx="0" presStyleCnt="7"/>
      <dgm:spPr/>
    </dgm:pt>
    <dgm:pt modelId="{08EFC655-BC5A-45DA-AAED-E078F4BD3FE7}" type="pres">
      <dgm:prSet presAssocID="{14A41E82-3C5E-4B1A-9ABE-A188EA4EFE20}" presName="parentText" presStyleLbl="node1" presStyleIdx="0" presStyleCnt="7" custScaleX="119221">
        <dgm:presLayoutVars>
          <dgm:chMax val="0"/>
          <dgm:bulletEnabled val="1"/>
        </dgm:presLayoutVars>
      </dgm:prSet>
      <dgm:spPr/>
    </dgm:pt>
    <dgm:pt modelId="{583CA64D-8C0B-4D15-856E-9217A990E376}" type="pres">
      <dgm:prSet presAssocID="{14A41E82-3C5E-4B1A-9ABE-A188EA4EFE20}" presName="negativeSpace" presStyleCnt="0"/>
      <dgm:spPr/>
    </dgm:pt>
    <dgm:pt modelId="{F24F9328-E424-4C15-A9B6-F15F970075CB}" type="pres">
      <dgm:prSet presAssocID="{14A41E82-3C5E-4B1A-9ABE-A188EA4EFE20}" presName="childText" presStyleLbl="conFgAcc1" presStyleIdx="0" presStyleCnt="7">
        <dgm:presLayoutVars>
          <dgm:bulletEnabled val="1"/>
        </dgm:presLayoutVars>
      </dgm:prSet>
      <dgm:spPr/>
    </dgm:pt>
    <dgm:pt modelId="{3765A807-F4C7-4091-A430-345E632D8E56}" type="pres">
      <dgm:prSet presAssocID="{412D531C-C89C-4C5D-9AAF-C26A7CB33240}" presName="spaceBetweenRectangles" presStyleCnt="0"/>
      <dgm:spPr/>
    </dgm:pt>
    <dgm:pt modelId="{8EBF5364-BF41-43AB-990E-66FF462E1842}" type="pres">
      <dgm:prSet presAssocID="{F7D4E887-21F7-4E2D-9F4B-BA5340C9AED9}" presName="parentLin" presStyleCnt="0"/>
      <dgm:spPr/>
    </dgm:pt>
    <dgm:pt modelId="{542B631B-2A39-475B-BC50-7AAA72114065}" type="pres">
      <dgm:prSet presAssocID="{F7D4E887-21F7-4E2D-9F4B-BA5340C9AED9}" presName="parentLeftMargin" presStyleLbl="node1" presStyleIdx="0" presStyleCnt="7"/>
      <dgm:spPr/>
    </dgm:pt>
    <dgm:pt modelId="{343756F0-DDC5-4480-B749-068FD537D1B5}" type="pres">
      <dgm:prSet presAssocID="{F7D4E887-21F7-4E2D-9F4B-BA5340C9AED9}" presName="parentText" presStyleLbl="node1" presStyleIdx="1" presStyleCnt="7" custScaleX="121588" custLinFactNeighborX="15524" custLinFactNeighborY="7482">
        <dgm:presLayoutVars>
          <dgm:chMax val="0"/>
          <dgm:bulletEnabled val="1"/>
        </dgm:presLayoutVars>
      </dgm:prSet>
      <dgm:spPr/>
    </dgm:pt>
    <dgm:pt modelId="{A32BEF03-74DC-45AD-938A-14984505032D}" type="pres">
      <dgm:prSet presAssocID="{F7D4E887-21F7-4E2D-9F4B-BA5340C9AED9}" presName="negativeSpace" presStyleCnt="0"/>
      <dgm:spPr/>
    </dgm:pt>
    <dgm:pt modelId="{CF479057-94DD-4CDE-AB96-547953DE1EE3}" type="pres">
      <dgm:prSet presAssocID="{F7D4E887-21F7-4E2D-9F4B-BA5340C9AED9}" presName="childText" presStyleLbl="conFgAcc1" presStyleIdx="1" presStyleCnt="7" custLinFactNeighborX="1174">
        <dgm:presLayoutVars>
          <dgm:bulletEnabled val="1"/>
        </dgm:presLayoutVars>
      </dgm:prSet>
      <dgm:spPr/>
    </dgm:pt>
    <dgm:pt modelId="{D64CB304-E877-4ED2-933E-2D75F62F6DDE}" type="pres">
      <dgm:prSet presAssocID="{C9608D6E-10BB-4059-A9B8-8E79E3C90918}" presName="spaceBetweenRectangles" presStyleCnt="0"/>
      <dgm:spPr/>
    </dgm:pt>
    <dgm:pt modelId="{7D9E78B7-5531-4A92-8CBE-10D6A982B0C4}" type="pres">
      <dgm:prSet presAssocID="{2911B021-0D7C-49D4-8454-C572FF3C8C75}" presName="parentLin" presStyleCnt="0"/>
      <dgm:spPr/>
    </dgm:pt>
    <dgm:pt modelId="{FDA5C3AB-55E2-4031-B0B7-6724C3F2C8DF}" type="pres">
      <dgm:prSet presAssocID="{2911B021-0D7C-49D4-8454-C572FF3C8C75}" presName="parentLeftMargin" presStyleLbl="node1" presStyleIdx="1" presStyleCnt="7"/>
      <dgm:spPr/>
    </dgm:pt>
    <dgm:pt modelId="{6516279D-39ED-4311-9701-D7624148F41B}" type="pres">
      <dgm:prSet presAssocID="{2911B021-0D7C-49D4-8454-C572FF3C8C75}" presName="parentText" presStyleLbl="node1" presStyleIdx="2" presStyleCnt="7" custScaleX="122829" custLinFactNeighborX="-2848" custLinFactNeighborY="-2494">
        <dgm:presLayoutVars>
          <dgm:chMax val="0"/>
          <dgm:bulletEnabled val="1"/>
        </dgm:presLayoutVars>
      </dgm:prSet>
      <dgm:spPr/>
    </dgm:pt>
    <dgm:pt modelId="{64A8A969-C064-490E-98D9-F8834B78E19C}" type="pres">
      <dgm:prSet presAssocID="{2911B021-0D7C-49D4-8454-C572FF3C8C75}" presName="negativeSpace" presStyleCnt="0"/>
      <dgm:spPr/>
    </dgm:pt>
    <dgm:pt modelId="{E06683AA-514B-46AE-8B30-50C544A76025}" type="pres">
      <dgm:prSet presAssocID="{2911B021-0D7C-49D4-8454-C572FF3C8C75}" presName="childText" presStyleLbl="conFgAcc1" presStyleIdx="2" presStyleCnt="7">
        <dgm:presLayoutVars>
          <dgm:bulletEnabled val="1"/>
        </dgm:presLayoutVars>
      </dgm:prSet>
      <dgm:spPr/>
    </dgm:pt>
    <dgm:pt modelId="{B6AAC11E-DAB0-441F-AA1F-15917C560AAA}" type="pres">
      <dgm:prSet presAssocID="{8FF54499-1CC1-4025-9551-EE0AFFEBB948}" presName="spaceBetweenRectangles" presStyleCnt="0"/>
      <dgm:spPr/>
    </dgm:pt>
    <dgm:pt modelId="{D5411A5C-F9DF-4752-86C2-A561D4566DE8}" type="pres">
      <dgm:prSet presAssocID="{4A7215C6-F2DB-431E-B9F4-84EABF862218}" presName="parentLin" presStyleCnt="0"/>
      <dgm:spPr/>
    </dgm:pt>
    <dgm:pt modelId="{BF672BE9-13F9-4F7B-9DDC-FF181999D358}" type="pres">
      <dgm:prSet presAssocID="{4A7215C6-F2DB-431E-B9F4-84EABF862218}" presName="parentLeftMargin" presStyleLbl="node1" presStyleIdx="2" presStyleCnt="7"/>
      <dgm:spPr/>
    </dgm:pt>
    <dgm:pt modelId="{79103813-BBB5-44BB-AABB-A38F138A7117}" type="pres">
      <dgm:prSet presAssocID="{4A7215C6-F2DB-431E-B9F4-84EABF862218}" presName="parentText" presStyleLbl="node1" presStyleIdx="3" presStyleCnt="7" custScaleX="125233">
        <dgm:presLayoutVars>
          <dgm:chMax val="0"/>
          <dgm:bulletEnabled val="1"/>
        </dgm:presLayoutVars>
      </dgm:prSet>
      <dgm:spPr/>
    </dgm:pt>
    <dgm:pt modelId="{9D2B2B3A-3703-48B6-83F9-1C3EEA9735BD}" type="pres">
      <dgm:prSet presAssocID="{4A7215C6-F2DB-431E-B9F4-84EABF862218}" presName="negativeSpace" presStyleCnt="0"/>
      <dgm:spPr/>
    </dgm:pt>
    <dgm:pt modelId="{0B3AF6EF-CEFF-442B-A82E-74830D3E8FFB}" type="pres">
      <dgm:prSet presAssocID="{4A7215C6-F2DB-431E-B9F4-84EABF862218}" presName="childText" presStyleLbl="conFgAcc1" presStyleIdx="3" presStyleCnt="7">
        <dgm:presLayoutVars>
          <dgm:bulletEnabled val="1"/>
        </dgm:presLayoutVars>
      </dgm:prSet>
      <dgm:spPr/>
    </dgm:pt>
    <dgm:pt modelId="{321322E3-6124-46E8-A450-418277FE29E3}" type="pres">
      <dgm:prSet presAssocID="{FAC5DF01-1AAA-4DDA-AC4F-13D9B2A68814}" presName="spaceBetweenRectangles" presStyleCnt="0"/>
      <dgm:spPr/>
    </dgm:pt>
    <dgm:pt modelId="{41B07A24-6D45-4D3C-9168-58C746547533}" type="pres">
      <dgm:prSet presAssocID="{457815E8-83F5-4599-9FA0-269D2675126A}" presName="parentLin" presStyleCnt="0"/>
      <dgm:spPr/>
    </dgm:pt>
    <dgm:pt modelId="{909EB52B-A381-40AB-8203-4DD7A5194445}" type="pres">
      <dgm:prSet presAssocID="{457815E8-83F5-4599-9FA0-269D2675126A}" presName="parentLeftMargin" presStyleLbl="node1" presStyleIdx="3" presStyleCnt="7"/>
      <dgm:spPr/>
    </dgm:pt>
    <dgm:pt modelId="{5DD2AD33-FF66-41C1-9904-296FB0ACB6CD}" type="pres">
      <dgm:prSet presAssocID="{457815E8-83F5-4599-9FA0-269D2675126A}" presName="parentText" presStyleLbl="node1" presStyleIdx="4" presStyleCnt="7" custScaleX="123377">
        <dgm:presLayoutVars>
          <dgm:chMax val="0"/>
          <dgm:bulletEnabled val="1"/>
        </dgm:presLayoutVars>
      </dgm:prSet>
      <dgm:spPr/>
    </dgm:pt>
    <dgm:pt modelId="{9CF0C29A-E78B-4804-8903-F1F007D488B4}" type="pres">
      <dgm:prSet presAssocID="{457815E8-83F5-4599-9FA0-269D2675126A}" presName="negativeSpace" presStyleCnt="0"/>
      <dgm:spPr/>
    </dgm:pt>
    <dgm:pt modelId="{6A7AD846-7FC8-4ED0-BDDC-6CEF0CD8C23E}" type="pres">
      <dgm:prSet presAssocID="{457815E8-83F5-4599-9FA0-269D2675126A}" presName="childText" presStyleLbl="conFgAcc1" presStyleIdx="4" presStyleCnt="7">
        <dgm:presLayoutVars>
          <dgm:bulletEnabled val="1"/>
        </dgm:presLayoutVars>
      </dgm:prSet>
      <dgm:spPr/>
    </dgm:pt>
    <dgm:pt modelId="{78E08137-1DE3-4030-AF90-FD4A86788C4C}" type="pres">
      <dgm:prSet presAssocID="{8D5D2F69-D632-499A-BC60-FAD52187583B}" presName="spaceBetweenRectangles" presStyleCnt="0"/>
      <dgm:spPr/>
    </dgm:pt>
    <dgm:pt modelId="{3BE8B225-2672-4132-A0A0-376E6425724C}" type="pres">
      <dgm:prSet presAssocID="{B7B85C29-C58B-47BD-909B-875E6A7C515E}" presName="parentLin" presStyleCnt="0"/>
      <dgm:spPr/>
    </dgm:pt>
    <dgm:pt modelId="{83FB3912-E38C-4D31-9431-59E6D0F86ED7}" type="pres">
      <dgm:prSet presAssocID="{B7B85C29-C58B-47BD-909B-875E6A7C515E}" presName="parentLeftMargin" presStyleLbl="node1" presStyleIdx="4" presStyleCnt="7"/>
      <dgm:spPr/>
    </dgm:pt>
    <dgm:pt modelId="{17D1A0A8-2FE0-4F6C-95AF-20247237D9EA}" type="pres">
      <dgm:prSet presAssocID="{B7B85C29-C58B-47BD-909B-875E6A7C515E}" presName="parentText" presStyleLbl="node1" presStyleIdx="5" presStyleCnt="7" custScaleX="115617">
        <dgm:presLayoutVars>
          <dgm:chMax val="0"/>
          <dgm:bulletEnabled val="1"/>
        </dgm:presLayoutVars>
      </dgm:prSet>
      <dgm:spPr/>
    </dgm:pt>
    <dgm:pt modelId="{89D2D823-6E28-4AC9-AA49-7563E564FA0F}" type="pres">
      <dgm:prSet presAssocID="{B7B85C29-C58B-47BD-909B-875E6A7C515E}" presName="negativeSpace" presStyleCnt="0"/>
      <dgm:spPr/>
    </dgm:pt>
    <dgm:pt modelId="{01E67A4C-BB57-41DF-9CC3-8C01D91F5A57}" type="pres">
      <dgm:prSet presAssocID="{B7B85C29-C58B-47BD-909B-875E6A7C515E}" presName="childText" presStyleLbl="conFgAcc1" presStyleIdx="5" presStyleCnt="7">
        <dgm:presLayoutVars>
          <dgm:bulletEnabled val="1"/>
        </dgm:presLayoutVars>
      </dgm:prSet>
      <dgm:spPr/>
    </dgm:pt>
    <dgm:pt modelId="{214E36A6-97D9-4703-98E2-CBF61FF3F65A}" type="pres">
      <dgm:prSet presAssocID="{DF7083AF-720D-4D71-B069-924094CC0A85}" presName="spaceBetweenRectangles" presStyleCnt="0"/>
      <dgm:spPr/>
    </dgm:pt>
    <dgm:pt modelId="{A2217711-5A9B-423D-A670-7891C6E709AB}" type="pres">
      <dgm:prSet presAssocID="{80771F55-8354-4F0F-AFEE-8EB9EAA0E941}" presName="parentLin" presStyleCnt="0"/>
      <dgm:spPr/>
    </dgm:pt>
    <dgm:pt modelId="{61CE0995-331D-426D-8BA5-A79BB4B9B4CC}" type="pres">
      <dgm:prSet presAssocID="{80771F55-8354-4F0F-AFEE-8EB9EAA0E941}" presName="parentLeftMargin" presStyleLbl="node1" presStyleIdx="5" presStyleCnt="7"/>
      <dgm:spPr/>
    </dgm:pt>
    <dgm:pt modelId="{E890C50C-E9B2-47F9-9102-9F8B2D0F337D}" type="pres">
      <dgm:prSet presAssocID="{80771F55-8354-4F0F-AFEE-8EB9EAA0E941}" presName="parentText" presStyleLbl="node1" presStyleIdx="6" presStyleCnt="7" custScaleX="109979" custLinFactNeighborX="-7762">
        <dgm:presLayoutVars>
          <dgm:chMax val="0"/>
          <dgm:bulletEnabled val="1"/>
        </dgm:presLayoutVars>
      </dgm:prSet>
      <dgm:spPr/>
    </dgm:pt>
    <dgm:pt modelId="{2272CF2E-02D6-4543-A6DA-36BA3275DAB6}" type="pres">
      <dgm:prSet presAssocID="{80771F55-8354-4F0F-AFEE-8EB9EAA0E941}" presName="negativeSpace" presStyleCnt="0"/>
      <dgm:spPr/>
    </dgm:pt>
    <dgm:pt modelId="{BB9256A1-660B-433E-93EC-C6FB11AEEC49}" type="pres">
      <dgm:prSet presAssocID="{80771F55-8354-4F0F-AFEE-8EB9EAA0E941}" presName="childText" presStyleLbl="conFgAcc1" presStyleIdx="6" presStyleCnt="7" custLinFactNeighborX="3622" custLinFactNeighborY="-29928">
        <dgm:presLayoutVars>
          <dgm:bulletEnabled val="1"/>
        </dgm:presLayoutVars>
      </dgm:prSet>
      <dgm:spPr/>
    </dgm:pt>
  </dgm:ptLst>
  <dgm:cxnLst>
    <dgm:cxn modelId="{6F895C02-7AA1-4761-A0F6-ED1F0548FCC9}" srcId="{678FCB62-C752-4527-88C8-526DC5F7A41F}" destId="{F7D4E887-21F7-4E2D-9F4B-BA5340C9AED9}" srcOrd="1" destOrd="0" parTransId="{B85EDA59-FB8D-4DAE-9185-B412F8F90AA3}" sibTransId="{C9608D6E-10BB-4059-A9B8-8E79E3C90918}"/>
    <dgm:cxn modelId="{6B86C004-C28D-4146-9433-87D575BFF859}" type="presOf" srcId="{14A41E82-3C5E-4B1A-9ABE-A188EA4EFE20}" destId="{08EFC655-BC5A-45DA-AAED-E078F4BD3FE7}" srcOrd="1" destOrd="0" presId="urn:microsoft.com/office/officeart/2005/8/layout/list1"/>
    <dgm:cxn modelId="{9F475B05-859D-4DFD-A39F-0B1A15FD5E56}" type="presOf" srcId="{2911B021-0D7C-49D4-8454-C572FF3C8C75}" destId="{FDA5C3AB-55E2-4031-B0B7-6724C3F2C8DF}" srcOrd="0" destOrd="0" presId="urn:microsoft.com/office/officeart/2005/8/layout/list1"/>
    <dgm:cxn modelId="{BE13A410-D10F-45A9-A344-A90A4C10C4F9}" type="presOf" srcId="{80771F55-8354-4F0F-AFEE-8EB9EAA0E941}" destId="{61CE0995-331D-426D-8BA5-A79BB4B9B4CC}" srcOrd="0" destOrd="0" presId="urn:microsoft.com/office/officeart/2005/8/layout/list1"/>
    <dgm:cxn modelId="{44D5AC15-7918-48B0-9217-E2DC471B6CE5}" srcId="{678FCB62-C752-4527-88C8-526DC5F7A41F}" destId="{457815E8-83F5-4599-9FA0-269D2675126A}" srcOrd="4" destOrd="0" parTransId="{9D06DCA7-A029-48E4-BAB8-84632F9E2703}" sibTransId="{8D5D2F69-D632-499A-BC60-FAD52187583B}"/>
    <dgm:cxn modelId="{44A69C1B-5F6B-4B34-B3BF-871456D3F3F9}" type="presOf" srcId="{80771F55-8354-4F0F-AFEE-8EB9EAA0E941}" destId="{E890C50C-E9B2-47F9-9102-9F8B2D0F337D}" srcOrd="1" destOrd="0" presId="urn:microsoft.com/office/officeart/2005/8/layout/list1"/>
    <dgm:cxn modelId="{0903AA36-77A5-4B67-99F1-A00FEAF4F543}" type="presOf" srcId="{B7B85C29-C58B-47BD-909B-875E6A7C515E}" destId="{17D1A0A8-2FE0-4F6C-95AF-20247237D9EA}" srcOrd="1" destOrd="0" presId="urn:microsoft.com/office/officeart/2005/8/layout/list1"/>
    <dgm:cxn modelId="{39AA865F-AA65-47BA-998C-928C2C311295}" type="presOf" srcId="{457815E8-83F5-4599-9FA0-269D2675126A}" destId="{5DD2AD33-FF66-41C1-9904-296FB0ACB6CD}" srcOrd="1" destOrd="0" presId="urn:microsoft.com/office/officeart/2005/8/layout/list1"/>
    <dgm:cxn modelId="{506A0261-BF1F-49D0-BBFA-86586E6DCC3B}" srcId="{678FCB62-C752-4527-88C8-526DC5F7A41F}" destId="{4A7215C6-F2DB-431E-B9F4-84EABF862218}" srcOrd="3" destOrd="0" parTransId="{C4D8E489-E964-48BE-AADA-E04948005A5C}" sibTransId="{FAC5DF01-1AAA-4DDA-AC4F-13D9B2A68814}"/>
    <dgm:cxn modelId="{60CCCB44-0483-47F9-AABE-E94F40AED534}" srcId="{678FCB62-C752-4527-88C8-526DC5F7A41F}" destId="{B7B85C29-C58B-47BD-909B-875E6A7C515E}" srcOrd="5" destOrd="0" parTransId="{1B0AC0D9-4AAE-4A9C-88FD-788A7369D063}" sibTransId="{DF7083AF-720D-4D71-B069-924094CC0A85}"/>
    <dgm:cxn modelId="{22AEF269-9A01-4931-8D7A-7C8EF284BCF0}" type="presOf" srcId="{F7D4E887-21F7-4E2D-9F4B-BA5340C9AED9}" destId="{343756F0-DDC5-4480-B749-068FD537D1B5}" srcOrd="1" destOrd="0" presId="urn:microsoft.com/office/officeart/2005/8/layout/list1"/>
    <dgm:cxn modelId="{8C30EB7E-EFE2-4D14-9682-FAC21A68411D}" type="presOf" srcId="{4A7215C6-F2DB-431E-B9F4-84EABF862218}" destId="{79103813-BBB5-44BB-AABB-A38F138A7117}" srcOrd="1" destOrd="0" presId="urn:microsoft.com/office/officeart/2005/8/layout/list1"/>
    <dgm:cxn modelId="{86E7B284-9A28-4D16-B210-A78BFDF3E532}" type="presOf" srcId="{457815E8-83F5-4599-9FA0-269D2675126A}" destId="{909EB52B-A381-40AB-8203-4DD7A5194445}" srcOrd="0" destOrd="0" presId="urn:microsoft.com/office/officeart/2005/8/layout/list1"/>
    <dgm:cxn modelId="{85D1978E-A602-4B20-AE2F-1403E3678DD8}" type="presOf" srcId="{2911B021-0D7C-49D4-8454-C572FF3C8C75}" destId="{6516279D-39ED-4311-9701-D7624148F41B}" srcOrd="1" destOrd="0" presId="urn:microsoft.com/office/officeart/2005/8/layout/list1"/>
    <dgm:cxn modelId="{95FC8891-2892-44B6-B29E-C0999BF6873C}" type="presOf" srcId="{4A7215C6-F2DB-431E-B9F4-84EABF862218}" destId="{BF672BE9-13F9-4F7B-9DDC-FF181999D358}" srcOrd="0" destOrd="0" presId="urn:microsoft.com/office/officeart/2005/8/layout/list1"/>
    <dgm:cxn modelId="{8FF203A0-ECA1-456D-9FBB-0DE454ECB305}" srcId="{678FCB62-C752-4527-88C8-526DC5F7A41F}" destId="{2911B021-0D7C-49D4-8454-C572FF3C8C75}" srcOrd="2" destOrd="0" parTransId="{57926136-0D01-42F5-8047-F841A4197322}" sibTransId="{8FF54499-1CC1-4025-9551-EE0AFFEBB948}"/>
    <dgm:cxn modelId="{979271A2-22AF-4D11-8B2A-7F51ABE7608E}" type="presOf" srcId="{678FCB62-C752-4527-88C8-526DC5F7A41F}" destId="{125A43F8-9CE8-4BD4-BEC8-CCC22EB8224F}" srcOrd="0" destOrd="0" presId="urn:microsoft.com/office/officeart/2005/8/layout/list1"/>
    <dgm:cxn modelId="{34AC4AC0-A649-4C46-9672-C62B314F37EC}" type="presOf" srcId="{14A41E82-3C5E-4B1A-9ABE-A188EA4EFE20}" destId="{7032BD2B-DB5C-4F46-9BBA-220D3B5CB1AA}" srcOrd="0" destOrd="0" presId="urn:microsoft.com/office/officeart/2005/8/layout/list1"/>
    <dgm:cxn modelId="{B73036D9-9764-4F96-828F-DC38EA601D70}" srcId="{678FCB62-C752-4527-88C8-526DC5F7A41F}" destId="{80771F55-8354-4F0F-AFEE-8EB9EAA0E941}" srcOrd="6" destOrd="0" parTransId="{51EA07EF-CE52-4B3D-8890-7E7B36446624}" sibTransId="{EAC5B0A3-951A-4C9C-9507-AEEF3C52AD67}"/>
    <dgm:cxn modelId="{2A668EE1-6521-47A1-98EC-D39A39CDDE62}" type="presOf" srcId="{B7B85C29-C58B-47BD-909B-875E6A7C515E}" destId="{83FB3912-E38C-4D31-9431-59E6D0F86ED7}" srcOrd="0" destOrd="0" presId="urn:microsoft.com/office/officeart/2005/8/layout/list1"/>
    <dgm:cxn modelId="{EFD088E5-FA63-4F8B-9A0E-92A76B2E9FBD}" srcId="{678FCB62-C752-4527-88C8-526DC5F7A41F}" destId="{14A41E82-3C5E-4B1A-9ABE-A188EA4EFE20}" srcOrd="0" destOrd="0" parTransId="{0FD078D3-33F8-4233-B973-8F9AA88B9136}" sibTransId="{412D531C-C89C-4C5D-9AAF-C26A7CB33240}"/>
    <dgm:cxn modelId="{3A1754F8-A91D-41E2-B78E-0EEF9C05BEB1}" type="presOf" srcId="{F7D4E887-21F7-4E2D-9F4B-BA5340C9AED9}" destId="{542B631B-2A39-475B-BC50-7AAA72114065}" srcOrd="0" destOrd="0" presId="urn:microsoft.com/office/officeart/2005/8/layout/list1"/>
    <dgm:cxn modelId="{4CAA2A1F-17C6-4118-9AFE-87C5F965E109}" type="presParOf" srcId="{125A43F8-9CE8-4BD4-BEC8-CCC22EB8224F}" destId="{6BF8118B-6E99-4BAC-BAF3-3E5A4CCD6C0E}" srcOrd="0" destOrd="0" presId="urn:microsoft.com/office/officeart/2005/8/layout/list1"/>
    <dgm:cxn modelId="{E0CCFBAA-88CD-4821-9865-2F6E6E82CBC3}" type="presParOf" srcId="{6BF8118B-6E99-4BAC-BAF3-3E5A4CCD6C0E}" destId="{7032BD2B-DB5C-4F46-9BBA-220D3B5CB1AA}" srcOrd="0" destOrd="0" presId="urn:microsoft.com/office/officeart/2005/8/layout/list1"/>
    <dgm:cxn modelId="{A283FBF4-1DE6-4016-A384-9BFFA55BD399}" type="presParOf" srcId="{6BF8118B-6E99-4BAC-BAF3-3E5A4CCD6C0E}" destId="{08EFC655-BC5A-45DA-AAED-E078F4BD3FE7}" srcOrd="1" destOrd="0" presId="urn:microsoft.com/office/officeart/2005/8/layout/list1"/>
    <dgm:cxn modelId="{94255700-99D0-4840-8F7B-8CE98E81CDD4}" type="presParOf" srcId="{125A43F8-9CE8-4BD4-BEC8-CCC22EB8224F}" destId="{583CA64D-8C0B-4D15-856E-9217A990E376}" srcOrd="1" destOrd="0" presId="urn:microsoft.com/office/officeart/2005/8/layout/list1"/>
    <dgm:cxn modelId="{71E20AA3-B064-467F-AA8A-6E6B654AEC3B}" type="presParOf" srcId="{125A43F8-9CE8-4BD4-BEC8-CCC22EB8224F}" destId="{F24F9328-E424-4C15-A9B6-F15F970075CB}" srcOrd="2" destOrd="0" presId="urn:microsoft.com/office/officeart/2005/8/layout/list1"/>
    <dgm:cxn modelId="{75FA1ECE-5519-4850-A0B6-D8979D2E5F64}" type="presParOf" srcId="{125A43F8-9CE8-4BD4-BEC8-CCC22EB8224F}" destId="{3765A807-F4C7-4091-A430-345E632D8E56}" srcOrd="3" destOrd="0" presId="urn:microsoft.com/office/officeart/2005/8/layout/list1"/>
    <dgm:cxn modelId="{423A6AB9-8B42-4AE7-8FBF-A1D414FC96B2}" type="presParOf" srcId="{125A43F8-9CE8-4BD4-BEC8-CCC22EB8224F}" destId="{8EBF5364-BF41-43AB-990E-66FF462E1842}" srcOrd="4" destOrd="0" presId="urn:microsoft.com/office/officeart/2005/8/layout/list1"/>
    <dgm:cxn modelId="{82431B3C-14EE-48EE-9AE8-72CD293E3070}" type="presParOf" srcId="{8EBF5364-BF41-43AB-990E-66FF462E1842}" destId="{542B631B-2A39-475B-BC50-7AAA72114065}" srcOrd="0" destOrd="0" presId="urn:microsoft.com/office/officeart/2005/8/layout/list1"/>
    <dgm:cxn modelId="{B744D70B-638D-4FF7-B028-B74D48B9DF3B}" type="presParOf" srcId="{8EBF5364-BF41-43AB-990E-66FF462E1842}" destId="{343756F0-DDC5-4480-B749-068FD537D1B5}" srcOrd="1" destOrd="0" presId="urn:microsoft.com/office/officeart/2005/8/layout/list1"/>
    <dgm:cxn modelId="{94D01712-FF9D-41BC-9F6C-724C60A04699}" type="presParOf" srcId="{125A43F8-9CE8-4BD4-BEC8-CCC22EB8224F}" destId="{A32BEF03-74DC-45AD-938A-14984505032D}" srcOrd="5" destOrd="0" presId="urn:microsoft.com/office/officeart/2005/8/layout/list1"/>
    <dgm:cxn modelId="{8A23037C-A737-4C1E-8FBF-3EACA1C1079F}" type="presParOf" srcId="{125A43F8-9CE8-4BD4-BEC8-CCC22EB8224F}" destId="{CF479057-94DD-4CDE-AB96-547953DE1EE3}" srcOrd="6" destOrd="0" presId="urn:microsoft.com/office/officeart/2005/8/layout/list1"/>
    <dgm:cxn modelId="{DD14CEBB-DC02-410A-AA12-FCC204E33294}" type="presParOf" srcId="{125A43F8-9CE8-4BD4-BEC8-CCC22EB8224F}" destId="{D64CB304-E877-4ED2-933E-2D75F62F6DDE}" srcOrd="7" destOrd="0" presId="urn:microsoft.com/office/officeart/2005/8/layout/list1"/>
    <dgm:cxn modelId="{A2E86809-D459-47FA-BA15-48248C1B6CD3}" type="presParOf" srcId="{125A43F8-9CE8-4BD4-BEC8-CCC22EB8224F}" destId="{7D9E78B7-5531-4A92-8CBE-10D6A982B0C4}" srcOrd="8" destOrd="0" presId="urn:microsoft.com/office/officeart/2005/8/layout/list1"/>
    <dgm:cxn modelId="{E405987D-F4E2-4F98-886B-82433FCF081D}" type="presParOf" srcId="{7D9E78B7-5531-4A92-8CBE-10D6A982B0C4}" destId="{FDA5C3AB-55E2-4031-B0B7-6724C3F2C8DF}" srcOrd="0" destOrd="0" presId="urn:microsoft.com/office/officeart/2005/8/layout/list1"/>
    <dgm:cxn modelId="{C3701E42-92F0-4914-ABCA-81F3725E9F81}" type="presParOf" srcId="{7D9E78B7-5531-4A92-8CBE-10D6A982B0C4}" destId="{6516279D-39ED-4311-9701-D7624148F41B}" srcOrd="1" destOrd="0" presId="urn:microsoft.com/office/officeart/2005/8/layout/list1"/>
    <dgm:cxn modelId="{70FBF0DF-74DC-4544-8FB2-68FDEA0EE392}" type="presParOf" srcId="{125A43F8-9CE8-4BD4-BEC8-CCC22EB8224F}" destId="{64A8A969-C064-490E-98D9-F8834B78E19C}" srcOrd="9" destOrd="0" presId="urn:microsoft.com/office/officeart/2005/8/layout/list1"/>
    <dgm:cxn modelId="{CA3FFCB7-AC48-4E37-AC77-28153B8F797F}" type="presParOf" srcId="{125A43F8-9CE8-4BD4-BEC8-CCC22EB8224F}" destId="{E06683AA-514B-46AE-8B30-50C544A76025}" srcOrd="10" destOrd="0" presId="urn:microsoft.com/office/officeart/2005/8/layout/list1"/>
    <dgm:cxn modelId="{E74D3AC7-44B8-49C4-9B78-11E59860AFD2}" type="presParOf" srcId="{125A43F8-9CE8-4BD4-BEC8-CCC22EB8224F}" destId="{B6AAC11E-DAB0-441F-AA1F-15917C560AAA}" srcOrd="11" destOrd="0" presId="urn:microsoft.com/office/officeart/2005/8/layout/list1"/>
    <dgm:cxn modelId="{DC5D72CB-2B7A-4769-BE95-5724FE7C4E74}" type="presParOf" srcId="{125A43F8-9CE8-4BD4-BEC8-CCC22EB8224F}" destId="{D5411A5C-F9DF-4752-86C2-A561D4566DE8}" srcOrd="12" destOrd="0" presId="urn:microsoft.com/office/officeart/2005/8/layout/list1"/>
    <dgm:cxn modelId="{8D0AAB1E-3662-480E-BFB6-32C7A42C33E2}" type="presParOf" srcId="{D5411A5C-F9DF-4752-86C2-A561D4566DE8}" destId="{BF672BE9-13F9-4F7B-9DDC-FF181999D358}" srcOrd="0" destOrd="0" presId="urn:microsoft.com/office/officeart/2005/8/layout/list1"/>
    <dgm:cxn modelId="{C2800EE2-870B-4D0E-90B9-B251A61F22BB}" type="presParOf" srcId="{D5411A5C-F9DF-4752-86C2-A561D4566DE8}" destId="{79103813-BBB5-44BB-AABB-A38F138A7117}" srcOrd="1" destOrd="0" presId="urn:microsoft.com/office/officeart/2005/8/layout/list1"/>
    <dgm:cxn modelId="{DC0908D5-AAF1-4A98-92CF-F1B39A203B55}" type="presParOf" srcId="{125A43F8-9CE8-4BD4-BEC8-CCC22EB8224F}" destId="{9D2B2B3A-3703-48B6-83F9-1C3EEA9735BD}" srcOrd="13" destOrd="0" presId="urn:microsoft.com/office/officeart/2005/8/layout/list1"/>
    <dgm:cxn modelId="{22A0B4EB-6D86-4CA2-A9F5-733B75285A8E}" type="presParOf" srcId="{125A43F8-9CE8-4BD4-BEC8-CCC22EB8224F}" destId="{0B3AF6EF-CEFF-442B-A82E-74830D3E8FFB}" srcOrd="14" destOrd="0" presId="urn:microsoft.com/office/officeart/2005/8/layout/list1"/>
    <dgm:cxn modelId="{BD01FD0F-B197-41F2-B13E-7AD6C302A125}" type="presParOf" srcId="{125A43F8-9CE8-4BD4-BEC8-CCC22EB8224F}" destId="{321322E3-6124-46E8-A450-418277FE29E3}" srcOrd="15" destOrd="0" presId="urn:microsoft.com/office/officeart/2005/8/layout/list1"/>
    <dgm:cxn modelId="{757E0EB5-8FB4-4EA7-B894-81D62F8D5B77}" type="presParOf" srcId="{125A43F8-9CE8-4BD4-BEC8-CCC22EB8224F}" destId="{41B07A24-6D45-4D3C-9168-58C746547533}" srcOrd="16" destOrd="0" presId="urn:microsoft.com/office/officeart/2005/8/layout/list1"/>
    <dgm:cxn modelId="{C3B6C482-712D-47BB-995D-BF5F6757E624}" type="presParOf" srcId="{41B07A24-6D45-4D3C-9168-58C746547533}" destId="{909EB52B-A381-40AB-8203-4DD7A5194445}" srcOrd="0" destOrd="0" presId="urn:microsoft.com/office/officeart/2005/8/layout/list1"/>
    <dgm:cxn modelId="{62DC87B9-180A-464E-B815-2CB890F2AC94}" type="presParOf" srcId="{41B07A24-6D45-4D3C-9168-58C746547533}" destId="{5DD2AD33-FF66-41C1-9904-296FB0ACB6CD}" srcOrd="1" destOrd="0" presId="urn:microsoft.com/office/officeart/2005/8/layout/list1"/>
    <dgm:cxn modelId="{7D29726E-2AE5-4DFD-AFA9-A50E2C6C4C6D}" type="presParOf" srcId="{125A43F8-9CE8-4BD4-BEC8-CCC22EB8224F}" destId="{9CF0C29A-E78B-4804-8903-F1F007D488B4}" srcOrd="17" destOrd="0" presId="urn:microsoft.com/office/officeart/2005/8/layout/list1"/>
    <dgm:cxn modelId="{28239201-FCFE-4D29-9122-134475F76472}" type="presParOf" srcId="{125A43F8-9CE8-4BD4-BEC8-CCC22EB8224F}" destId="{6A7AD846-7FC8-4ED0-BDDC-6CEF0CD8C23E}" srcOrd="18" destOrd="0" presId="urn:microsoft.com/office/officeart/2005/8/layout/list1"/>
    <dgm:cxn modelId="{917F5886-3941-472C-B069-F773782738C3}" type="presParOf" srcId="{125A43F8-9CE8-4BD4-BEC8-CCC22EB8224F}" destId="{78E08137-1DE3-4030-AF90-FD4A86788C4C}" srcOrd="19" destOrd="0" presId="urn:microsoft.com/office/officeart/2005/8/layout/list1"/>
    <dgm:cxn modelId="{D0113D2F-179B-44D3-AFDC-9005EF5E81E0}" type="presParOf" srcId="{125A43F8-9CE8-4BD4-BEC8-CCC22EB8224F}" destId="{3BE8B225-2672-4132-A0A0-376E6425724C}" srcOrd="20" destOrd="0" presId="urn:microsoft.com/office/officeart/2005/8/layout/list1"/>
    <dgm:cxn modelId="{CCADFA4B-8215-4792-8BE1-67EB43E8E449}" type="presParOf" srcId="{3BE8B225-2672-4132-A0A0-376E6425724C}" destId="{83FB3912-E38C-4D31-9431-59E6D0F86ED7}" srcOrd="0" destOrd="0" presId="urn:microsoft.com/office/officeart/2005/8/layout/list1"/>
    <dgm:cxn modelId="{9F0B8277-1FBC-4243-BC43-74DB91C80D56}" type="presParOf" srcId="{3BE8B225-2672-4132-A0A0-376E6425724C}" destId="{17D1A0A8-2FE0-4F6C-95AF-20247237D9EA}" srcOrd="1" destOrd="0" presId="urn:microsoft.com/office/officeart/2005/8/layout/list1"/>
    <dgm:cxn modelId="{1A36FB57-FDD2-4C6A-9B33-5A5348A045F5}" type="presParOf" srcId="{125A43F8-9CE8-4BD4-BEC8-CCC22EB8224F}" destId="{89D2D823-6E28-4AC9-AA49-7563E564FA0F}" srcOrd="21" destOrd="0" presId="urn:microsoft.com/office/officeart/2005/8/layout/list1"/>
    <dgm:cxn modelId="{68AB7C3C-BE86-4EA2-93F2-4851C64AC497}" type="presParOf" srcId="{125A43F8-9CE8-4BD4-BEC8-CCC22EB8224F}" destId="{01E67A4C-BB57-41DF-9CC3-8C01D91F5A57}" srcOrd="22" destOrd="0" presId="urn:microsoft.com/office/officeart/2005/8/layout/list1"/>
    <dgm:cxn modelId="{57B1C87E-8C67-4EF6-8230-61BBDDED26EC}" type="presParOf" srcId="{125A43F8-9CE8-4BD4-BEC8-CCC22EB8224F}" destId="{214E36A6-97D9-4703-98E2-CBF61FF3F65A}" srcOrd="23" destOrd="0" presId="urn:microsoft.com/office/officeart/2005/8/layout/list1"/>
    <dgm:cxn modelId="{50AF14C6-B317-41C1-AD89-9B7FD48701C0}" type="presParOf" srcId="{125A43F8-9CE8-4BD4-BEC8-CCC22EB8224F}" destId="{A2217711-5A9B-423D-A670-7891C6E709AB}" srcOrd="24" destOrd="0" presId="urn:microsoft.com/office/officeart/2005/8/layout/list1"/>
    <dgm:cxn modelId="{BB432544-09DC-4EB1-88EA-F4966FD03FE9}" type="presParOf" srcId="{A2217711-5A9B-423D-A670-7891C6E709AB}" destId="{61CE0995-331D-426D-8BA5-A79BB4B9B4CC}" srcOrd="0" destOrd="0" presId="urn:microsoft.com/office/officeart/2005/8/layout/list1"/>
    <dgm:cxn modelId="{3D753EE4-9AC4-46FE-9736-D63BED2931E7}" type="presParOf" srcId="{A2217711-5A9B-423D-A670-7891C6E709AB}" destId="{E890C50C-E9B2-47F9-9102-9F8B2D0F337D}" srcOrd="1" destOrd="0" presId="urn:microsoft.com/office/officeart/2005/8/layout/list1"/>
    <dgm:cxn modelId="{6ABFCF8F-7032-417A-9332-65B11D79A84A}" type="presParOf" srcId="{125A43F8-9CE8-4BD4-BEC8-CCC22EB8224F}" destId="{2272CF2E-02D6-4543-A6DA-36BA3275DAB6}" srcOrd="25" destOrd="0" presId="urn:microsoft.com/office/officeart/2005/8/layout/list1"/>
    <dgm:cxn modelId="{87BB7FCC-F451-4989-A4F0-641D61076E50}" type="presParOf" srcId="{125A43F8-9CE8-4BD4-BEC8-CCC22EB8224F}" destId="{BB9256A1-660B-433E-93EC-C6FB11AEEC49}"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7D566-17B3-45CF-B3E5-D8658E7123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9EA71560-407B-48AF-B3A5-A7CDEFBC75A7}">
      <dgm:prSet custT="1"/>
      <dgm:spPr/>
      <dgm:t>
        <a:bodyPr/>
        <a:lstStyle/>
        <a:p>
          <a:pPr algn="ctr"/>
          <a:r>
            <a:rPr lang="it-IT" sz="3200" b="1" dirty="0">
              <a:latin typeface="Arial Black" panose="020B0A04020102020204" pitchFamily="34" charset="0"/>
            </a:rPr>
            <a:t>La certificazione</a:t>
          </a:r>
        </a:p>
      </dgm:t>
    </dgm:pt>
    <dgm:pt modelId="{A3E459E0-56E8-4937-9B37-26B15F1BEF0E}" type="parTrans" cxnId="{A2FC881A-3285-4EAD-9D09-90941351B95B}">
      <dgm:prSet/>
      <dgm:spPr/>
      <dgm:t>
        <a:bodyPr/>
        <a:lstStyle/>
        <a:p>
          <a:endParaRPr lang="it-IT"/>
        </a:p>
      </dgm:t>
    </dgm:pt>
    <dgm:pt modelId="{A3D5CB97-CF76-4D73-92C4-D5C00502D33F}" type="sibTrans" cxnId="{A2FC881A-3285-4EAD-9D09-90941351B95B}">
      <dgm:prSet/>
      <dgm:spPr/>
      <dgm:t>
        <a:bodyPr/>
        <a:lstStyle/>
        <a:p>
          <a:endParaRPr lang="it-IT"/>
        </a:p>
      </dgm:t>
    </dgm:pt>
    <dgm:pt modelId="{5E69D17F-CCF5-4A95-AF97-ED4FEBE3FD05}">
      <dgm:prSet custT="1"/>
      <dgm:spPr/>
      <dgm:t>
        <a:bodyPr/>
        <a:lstStyle/>
        <a:p>
          <a:r>
            <a:rPr lang="it-IT" sz="2000" dirty="0">
              <a:latin typeface="Arial Black" panose="020B0A04020102020204" pitchFamily="34" charset="0"/>
            </a:rPr>
            <a:t>La legge 170/2010  prevede che la diagnosi dei DSA sia effettuata da specialisti del Servizio Sanitario Nazionale o équipe accreditate</a:t>
          </a:r>
        </a:p>
      </dgm:t>
    </dgm:pt>
    <dgm:pt modelId="{00FD8722-C57E-4F48-906C-91D5BACC44B6}" type="parTrans" cxnId="{6DB8675D-7995-4D78-B55F-31301D0AD2B2}">
      <dgm:prSet/>
      <dgm:spPr/>
      <dgm:t>
        <a:bodyPr/>
        <a:lstStyle/>
        <a:p>
          <a:endParaRPr lang="it-IT"/>
        </a:p>
      </dgm:t>
    </dgm:pt>
    <dgm:pt modelId="{63805AE4-F114-495A-A205-AA188017EEF4}" type="sibTrans" cxnId="{6DB8675D-7995-4D78-B55F-31301D0AD2B2}">
      <dgm:prSet/>
      <dgm:spPr/>
      <dgm:t>
        <a:bodyPr/>
        <a:lstStyle/>
        <a:p>
          <a:endParaRPr lang="it-IT"/>
        </a:p>
      </dgm:t>
    </dgm:pt>
    <dgm:pt modelId="{885C06F3-0D44-4FB5-8227-D377E20D1FD4}">
      <dgm:prSet custT="1"/>
      <dgm:spPr/>
      <dgm:t>
        <a:bodyPr/>
        <a:lstStyle/>
        <a:p>
          <a:r>
            <a:rPr lang="it-IT" sz="2000" dirty="0">
              <a:latin typeface="Arial Black" panose="020B0A04020102020204" pitchFamily="34" charset="0"/>
            </a:rPr>
            <a:t>Gli specialisti devono essere attivati dalla famiglia la quale solitamente viene preventivamente invitata a farlo dagli insegnanti (dalla terza elementare in poi)</a:t>
          </a:r>
        </a:p>
      </dgm:t>
    </dgm:pt>
    <dgm:pt modelId="{D1136817-054E-40A8-8889-72871B679816}" type="parTrans" cxnId="{9BB535CE-E7AF-4024-B926-3276A6C3F00D}">
      <dgm:prSet/>
      <dgm:spPr/>
      <dgm:t>
        <a:bodyPr/>
        <a:lstStyle/>
        <a:p>
          <a:endParaRPr lang="it-IT"/>
        </a:p>
      </dgm:t>
    </dgm:pt>
    <dgm:pt modelId="{CE8CB760-C076-48D7-B280-4105622D8B6F}" type="sibTrans" cxnId="{9BB535CE-E7AF-4024-B926-3276A6C3F00D}">
      <dgm:prSet/>
      <dgm:spPr/>
      <dgm:t>
        <a:bodyPr/>
        <a:lstStyle/>
        <a:p>
          <a:endParaRPr lang="it-IT"/>
        </a:p>
      </dgm:t>
    </dgm:pt>
    <dgm:pt modelId="{73902C64-3848-4ADA-8CE8-074E1478BEDE}">
      <dgm:prSet custT="1"/>
      <dgm:spPr/>
      <dgm:t>
        <a:bodyPr/>
        <a:lstStyle/>
        <a:p>
          <a:r>
            <a:rPr lang="it-IT" sz="2000" dirty="0">
              <a:latin typeface="Arial Black" panose="020B0A04020102020204" pitchFamily="34" charset="0"/>
            </a:rPr>
            <a:t>La diagnosi verrà poi consegnata dai servizi ai genitori i quali si devono preoccupare di consegnarla alla scuola che a sua volta attiverà gli interventi adatti al caso esplicitati in un Piano Didattico Personalizzato. </a:t>
          </a:r>
        </a:p>
      </dgm:t>
    </dgm:pt>
    <dgm:pt modelId="{694EC166-D470-4A00-9990-A6AAD03DC38B}" type="parTrans" cxnId="{D86FFBA7-6295-4F55-A6C3-18A0D6FE568B}">
      <dgm:prSet/>
      <dgm:spPr/>
      <dgm:t>
        <a:bodyPr/>
        <a:lstStyle/>
        <a:p>
          <a:endParaRPr lang="it-IT"/>
        </a:p>
      </dgm:t>
    </dgm:pt>
    <dgm:pt modelId="{6E43C7AF-BC79-4F64-A32A-8409D0897834}" type="sibTrans" cxnId="{D86FFBA7-6295-4F55-A6C3-18A0D6FE568B}">
      <dgm:prSet/>
      <dgm:spPr/>
      <dgm:t>
        <a:bodyPr/>
        <a:lstStyle/>
        <a:p>
          <a:endParaRPr lang="it-IT"/>
        </a:p>
      </dgm:t>
    </dgm:pt>
    <dgm:pt modelId="{1DA8F605-00A8-4DAD-AB8C-89EC2BFBCC54}" type="pres">
      <dgm:prSet presAssocID="{4CB7D566-17B3-45CF-B3E5-D8658E71236D}" presName="linear" presStyleCnt="0">
        <dgm:presLayoutVars>
          <dgm:animLvl val="lvl"/>
          <dgm:resizeHandles val="exact"/>
        </dgm:presLayoutVars>
      </dgm:prSet>
      <dgm:spPr/>
    </dgm:pt>
    <dgm:pt modelId="{A456C05C-AAFE-4FBC-BA26-ED047B847623}" type="pres">
      <dgm:prSet presAssocID="{9EA71560-407B-48AF-B3A5-A7CDEFBC75A7}" presName="parentText" presStyleLbl="node1" presStyleIdx="0" presStyleCnt="4">
        <dgm:presLayoutVars>
          <dgm:chMax val="0"/>
          <dgm:bulletEnabled val="1"/>
        </dgm:presLayoutVars>
      </dgm:prSet>
      <dgm:spPr/>
    </dgm:pt>
    <dgm:pt modelId="{3A5A807A-7C0B-4613-852B-064CAC547D21}" type="pres">
      <dgm:prSet presAssocID="{A3D5CB97-CF76-4D73-92C4-D5C00502D33F}" presName="spacer" presStyleCnt="0"/>
      <dgm:spPr/>
    </dgm:pt>
    <dgm:pt modelId="{E2FEF07B-A6AE-4B29-B5B1-274C138E933D}" type="pres">
      <dgm:prSet presAssocID="{5E69D17F-CCF5-4A95-AF97-ED4FEBE3FD05}" presName="parentText" presStyleLbl="node1" presStyleIdx="1" presStyleCnt="4">
        <dgm:presLayoutVars>
          <dgm:chMax val="0"/>
          <dgm:bulletEnabled val="1"/>
        </dgm:presLayoutVars>
      </dgm:prSet>
      <dgm:spPr/>
    </dgm:pt>
    <dgm:pt modelId="{D9F058F3-5F04-4F0C-AADB-6A84DC1DC417}" type="pres">
      <dgm:prSet presAssocID="{63805AE4-F114-495A-A205-AA188017EEF4}" presName="spacer" presStyleCnt="0"/>
      <dgm:spPr/>
    </dgm:pt>
    <dgm:pt modelId="{3142DD91-ECAB-4C23-8931-1813B32F8838}" type="pres">
      <dgm:prSet presAssocID="{885C06F3-0D44-4FB5-8227-D377E20D1FD4}" presName="parentText" presStyleLbl="node1" presStyleIdx="2" presStyleCnt="4">
        <dgm:presLayoutVars>
          <dgm:chMax val="0"/>
          <dgm:bulletEnabled val="1"/>
        </dgm:presLayoutVars>
      </dgm:prSet>
      <dgm:spPr/>
    </dgm:pt>
    <dgm:pt modelId="{B2A40015-871A-45EB-9461-263BB77D1EB3}" type="pres">
      <dgm:prSet presAssocID="{CE8CB760-C076-48D7-B280-4105622D8B6F}" presName="spacer" presStyleCnt="0"/>
      <dgm:spPr/>
    </dgm:pt>
    <dgm:pt modelId="{E408C459-F042-4534-862C-DB6FB5E8F25A}" type="pres">
      <dgm:prSet presAssocID="{73902C64-3848-4ADA-8CE8-074E1478BEDE}" presName="parentText" presStyleLbl="node1" presStyleIdx="3" presStyleCnt="4">
        <dgm:presLayoutVars>
          <dgm:chMax val="0"/>
          <dgm:bulletEnabled val="1"/>
        </dgm:presLayoutVars>
      </dgm:prSet>
      <dgm:spPr/>
    </dgm:pt>
  </dgm:ptLst>
  <dgm:cxnLst>
    <dgm:cxn modelId="{F40EDE12-6F81-4202-8978-24E45FA89CA0}" type="presOf" srcId="{885C06F3-0D44-4FB5-8227-D377E20D1FD4}" destId="{3142DD91-ECAB-4C23-8931-1813B32F8838}" srcOrd="0" destOrd="0" presId="urn:microsoft.com/office/officeart/2005/8/layout/vList2"/>
    <dgm:cxn modelId="{F3CE9F17-1137-4ED7-A927-85AB21AD0453}" type="presOf" srcId="{4CB7D566-17B3-45CF-B3E5-D8658E71236D}" destId="{1DA8F605-00A8-4DAD-AB8C-89EC2BFBCC54}" srcOrd="0" destOrd="0" presId="urn:microsoft.com/office/officeart/2005/8/layout/vList2"/>
    <dgm:cxn modelId="{A2FC881A-3285-4EAD-9D09-90941351B95B}" srcId="{4CB7D566-17B3-45CF-B3E5-D8658E71236D}" destId="{9EA71560-407B-48AF-B3A5-A7CDEFBC75A7}" srcOrd="0" destOrd="0" parTransId="{A3E459E0-56E8-4937-9B37-26B15F1BEF0E}" sibTransId="{A3D5CB97-CF76-4D73-92C4-D5C00502D33F}"/>
    <dgm:cxn modelId="{6DB8675D-7995-4D78-B55F-31301D0AD2B2}" srcId="{4CB7D566-17B3-45CF-B3E5-D8658E71236D}" destId="{5E69D17F-CCF5-4A95-AF97-ED4FEBE3FD05}" srcOrd="1" destOrd="0" parTransId="{00FD8722-C57E-4F48-906C-91D5BACC44B6}" sibTransId="{63805AE4-F114-495A-A205-AA188017EEF4}"/>
    <dgm:cxn modelId="{A0AE5F49-4E14-4406-903F-51D41DEDAF79}" type="presOf" srcId="{5E69D17F-CCF5-4A95-AF97-ED4FEBE3FD05}" destId="{E2FEF07B-A6AE-4B29-B5B1-274C138E933D}" srcOrd="0" destOrd="0" presId="urn:microsoft.com/office/officeart/2005/8/layout/vList2"/>
    <dgm:cxn modelId="{D86FFBA7-6295-4F55-A6C3-18A0D6FE568B}" srcId="{4CB7D566-17B3-45CF-B3E5-D8658E71236D}" destId="{73902C64-3848-4ADA-8CE8-074E1478BEDE}" srcOrd="3" destOrd="0" parTransId="{694EC166-D470-4A00-9990-A6AAD03DC38B}" sibTransId="{6E43C7AF-BC79-4F64-A32A-8409D0897834}"/>
    <dgm:cxn modelId="{B0E276CC-FFE5-4C4A-96B2-80B13C48CAF9}" type="presOf" srcId="{9EA71560-407B-48AF-B3A5-A7CDEFBC75A7}" destId="{A456C05C-AAFE-4FBC-BA26-ED047B847623}" srcOrd="0" destOrd="0" presId="urn:microsoft.com/office/officeart/2005/8/layout/vList2"/>
    <dgm:cxn modelId="{9BB535CE-E7AF-4024-B926-3276A6C3F00D}" srcId="{4CB7D566-17B3-45CF-B3E5-D8658E71236D}" destId="{885C06F3-0D44-4FB5-8227-D377E20D1FD4}" srcOrd="2" destOrd="0" parTransId="{D1136817-054E-40A8-8889-72871B679816}" sibTransId="{CE8CB760-C076-48D7-B280-4105622D8B6F}"/>
    <dgm:cxn modelId="{927B11E8-0A3A-4CEB-8B8B-9D4A00C800FE}" type="presOf" srcId="{73902C64-3848-4ADA-8CE8-074E1478BEDE}" destId="{E408C459-F042-4534-862C-DB6FB5E8F25A}" srcOrd="0" destOrd="0" presId="urn:microsoft.com/office/officeart/2005/8/layout/vList2"/>
    <dgm:cxn modelId="{8C0CD585-F89C-483F-AB49-EFB43E2C2A05}" type="presParOf" srcId="{1DA8F605-00A8-4DAD-AB8C-89EC2BFBCC54}" destId="{A456C05C-AAFE-4FBC-BA26-ED047B847623}" srcOrd="0" destOrd="0" presId="urn:microsoft.com/office/officeart/2005/8/layout/vList2"/>
    <dgm:cxn modelId="{F07ED2B2-F3DD-42C6-9D68-36C1865EC0C2}" type="presParOf" srcId="{1DA8F605-00A8-4DAD-AB8C-89EC2BFBCC54}" destId="{3A5A807A-7C0B-4613-852B-064CAC547D21}" srcOrd="1" destOrd="0" presId="urn:microsoft.com/office/officeart/2005/8/layout/vList2"/>
    <dgm:cxn modelId="{CCC18BC6-170B-4112-8E86-C7372539783C}" type="presParOf" srcId="{1DA8F605-00A8-4DAD-AB8C-89EC2BFBCC54}" destId="{E2FEF07B-A6AE-4B29-B5B1-274C138E933D}" srcOrd="2" destOrd="0" presId="urn:microsoft.com/office/officeart/2005/8/layout/vList2"/>
    <dgm:cxn modelId="{B6991077-BA34-44B5-827A-34F0E711C82F}" type="presParOf" srcId="{1DA8F605-00A8-4DAD-AB8C-89EC2BFBCC54}" destId="{D9F058F3-5F04-4F0C-AADB-6A84DC1DC417}" srcOrd="3" destOrd="0" presId="urn:microsoft.com/office/officeart/2005/8/layout/vList2"/>
    <dgm:cxn modelId="{725632D4-8F59-4B2F-BB4F-FED48EBC1F18}" type="presParOf" srcId="{1DA8F605-00A8-4DAD-AB8C-89EC2BFBCC54}" destId="{3142DD91-ECAB-4C23-8931-1813B32F8838}" srcOrd="4" destOrd="0" presId="urn:microsoft.com/office/officeart/2005/8/layout/vList2"/>
    <dgm:cxn modelId="{FF050098-7415-4D2C-967A-751B39EC5DA9}" type="presParOf" srcId="{1DA8F605-00A8-4DAD-AB8C-89EC2BFBCC54}" destId="{B2A40015-871A-45EB-9461-263BB77D1EB3}" srcOrd="5" destOrd="0" presId="urn:microsoft.com/office/officeart/2005/8/layout/vList2"/>
    <dgm:cxn modelId="{B2CB43D0-1981-47E0-8CFB-F775ED34B94A}" type="presParOf" srcId="{1DA8F605-00A8-4DAD-AB8C-89EC2BFBCC54}" destId="{E408C459-F042-4534-862C-DB6FB5E8F25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188B51-D389-472F-B798-B6BDC8920DD5}"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it-IT"/>
        </a:p>
      </dgm:t>
    </dgm:pt>
    <dgm:pt modelId="{59328911-1623-4C4F-A680-AF04C2603EEF}">
      <dgm:prSet custT="1"/>
      <dgm:spPr/>
      <dgm:t>
        <a:bodyPr/>
        <a:lstStyle/>
        <a:p>
          <a:r>
            <a:rPr lang="it-IT" sz="2800" dirty="0">
              <a:latin typeface="Arial Black" panose="020B0A04020102020204" pitchFamily="34" charset="0"/>
            </a:rPr>
            <a:t>Valutazione cognitiva </a:t>
          </a:r>
        </a:p>
      </dgm:t>
    </dgm:pt>
    <dgm:pt modelId="{549D5A4A-A374-49A0-A29A-5023E3F943B0}" type="parTrans" cxnId="{EE380525-DD8F-4D35-8C21-55DF81BDC8AC}">
      <dgm:prSet/>
      <dgm:spPr/>
      <dgm:t>
        <a:bodyPr/>
        <a:lstStyle/>
        <a:p>
          <a:endParaRPr lang="it-IT"/>
        </a:p>
      </dgm:t>
    </dgm:pt>
    <dgm:pt modelId="{2A45FED2-C1DB-402F-994E-23BEE619D703}" type="sibTrans" cxnId="{EE380525-DD8F-4D35-8C21-55DF81BDC8AC}">
      <dgm:prSet/>
      <dgm:spPr/>
      <dgm:t>
        <a:bodyPr/>
        <a:lstStyle/>
        <a:p>
          <a:endParaRPr lang="it-IT"/>
        </a:p>
      </dgm:t>
    </dgm:pt>
    <dgm:pt modelId="{63E312E1-A0E7-4B08-ABBC-CE4FAD0BF650}">
      <dgm:prSet custT="1"/>
      <dgm:spPr/>
      <dgm:t>
        <a:bodyPr/>
        <a:lstStyle/>
        <a:p>
          <a:r>
            <a:rPr lang="it-IT" sz="2400" dirty="0">
              <a:latin typeface="Arial Black" panose="020B0A04020102020204" pitchFamily="34" charset="0"/>
            </a:rPr>
            <a:t>Misurazione del livello intellettivo</a:t>
          </a:r>
        </a:p>
      </dgm:t>
    </dgm:pt>
    <dgm:pt modelId="{2E0A0EA7-46FA-40B1-B53F-CB2EDA71B4A1}" type="parTrans" cxnId="{0BA789F3-287B-44A1-848E-39D6731D73A1}">
      <dgm:prSet/>
      <dgm:spPr/>
      <dgm:t>
        <a:bodyPr/>
        <a:lstStyle/>
        <a:p>
          <a:endParaRPr lang="it-IT"/>
        </a:p>
      </dgm:t>
    </dgm:pt>
    <dgm:pt modelId="{00B88E7B-5C55-40C6-9243-D65660DFCC86}" type="sibTrans" cxnId="{0BA789F3-287B-44A1-848E-39D6731D73A1}">
      <dgm:prSet/>
      <dgm:spPr/>
      <dgm:t>
        <a:bodyPr/>
        <a:lstStyle/>
        <a:p>
          <a:endParaRPr lang="it-IT"/>
        </a:p>
      </dgm:t>
    </dgm:pt>
    <dgm:pt modelId="{A9995CBC-B7BE-4359-B12C-0FBE6EA94062}">
      <dgm:prSet custT="1"/>
      <dgm:spPr/>
      <dgm:t>
        <a:bodyPr/>
        <a:lstStyle/>
        <a:p>
          <a:pPr algn="just"/>
          <a:r>
            <a:rPr lang="it-IT" sz="1400" dirty="0">
              <a:latin typeface="Arial Black" panose="020B0A04020102020204" pitchFamily="34" charset="0"/>
            </a:rPr>
            <a:t>WISC III – WISC IV La </a:t>
          </a:r>
          <a:r>
            <a:rPr lang="it-IT" sz="1400" dirty="0" err="1">
              <a:latin typeface="Arial Black" panose="020B0A04020102020204" pitchFamily="34" charset="0"/>
            </a:rPr>
            <a:t>Wechsler</a:t>
          </a:r>
          <a:r>
            <a:rPr lang="it-IT" sz="1400" dirty="0">
              <a:latin typeface="Arial Black" panose="020B0A04020102020204" pitchFamily="34" charset="0"/>
            </a:rPr>
            <a:t> Intelligence Scale for </a:t>
          </a:r>
          <a:r>
            <a:rPr lang="it-IT" sz="1400" dirty="0" err="1">
              <a:latin typeface="Arial Black" panose="020B0A04020102020204" pitchFamily="34" charset="0"/>
            </a:rPr>
            <a:t>Children</a:t>
          </a:r>
          <a:r>
            <a:rPr lang="it-IT" sz="1400" dirty="0">
              <a:latin typeface="Arial Black" panose="020B0A04020102020204" pitchFamily="34" charset="0"/>
            </a:rPr>
            <a:t> (WISC) è uno strumento clinico e diagnostico per la valutazione delle abilità intellettuali dei bambini dai 6 ai 16 anni e 11 mesi. Il quoziente d'intelligenza viene calcolato come quoziente di deviazione. </a:t>
          </a:r>
        </a:p>
      </dgm:t>
    </dgm:pt>
    <dgm:pt modelId="{70288CD3-3B0B-4093-B824-83C0053FC27B}" type="parTrans" cxnId="{09AC4AA9-31AF-4B77-B972-6BA042FD4A84}">
      <dgm:prSet/>
      <dgm:spPr/>
      <dgm:t>
        <a:bodyPr/>
        <a:lstStyle/>
        <a:p>
          <a:endParaRPr lang="it-IT"/>
        </a:p>
      </dgm:t>
    </dgm:pt>
    <dgm:pt modelId="{38FC7C1E-BCBC-47F0-A26A-B1DA4A3A39FE}" type="sibTrans" cxnId="{09AC4AA9-31AF-4B77-B972-6BA042FD4A84}">
      <dgm:prSet/>
      <dgm:spPr/>
      <dgm:t>
        <a:bodyPr/>
        <a:lstStyle/>
        <a:p>
          <a:endParaRPr lang="it-IT"/>
        </a:p>
      </dgm:t>
    </dgm:pt>
    <dgm:pt modelId="{BA0279B3-C85E-4910-BD85-9ED26A6E4F80}">
      <dgm:prSet custT="1"/>
      <dgm:spPr/>
      <dgm:t>
        <a:bodyPr/>
        <a:lstStyle/>
        <a:p>
          <a:pPr algn="just"/>
          <a:r>
            <a:rPr lang="it-IT" sz="1400" dirty="0">
              <a:latin typeface="Arial Black" panose="020B0A04020102020204" pitchFamily="34" charset="0"/>
            </a:rPr>
            <a:t>MATRICI DI RAVEN Le matrici di </a:t>
          </a:r>
          <a:r>
            <a:rPr lang="it-IT" sz="1400" dirty="0" err="1">
              <a:latin typeface="Arial Black" panose="020B0A04020102020204" pitchFamily="34" charset="0"/>
            </a:rPr>
            <a:t>Raven</a:t>
          </a:r>
          <a:r>
            <a:rPr lang="it-IT" sz="1400" dirty="0">
              <a:latin typeface="Arial Black" panose="020B0A04020102020204" pitchFamily="34" charset="0"/>
            </a:rPr>
            <a:t>, dette anche matrici progressive, sono un test utilizzato per la misurazione dell'intelligenza non verbale. In ogni scheda viene richiesto di completare una serie di figure con quella mancante. Ogni gruppo di item diventa sempre più difficile, richiedendo una sempre più elevata capacità di analisi, codifica, interpretazione e comprensione degli item</a:t>
          </a:r>
          <a:r>
            <a:rPr lang="it-IT" sz="1400" dirty="0"/>
            <a:t>.</a:t>
          </a:r>
        </a:p>
      </dgm:t>
    </dgm:pt>
    <dgm:pt modelId="{403DF898-BDBD-4F69-991F-6B04F7AD6BB4}" type="parTrans" cxnId="{7A16525E-E4B5-4137-A099-BE0F6A20AD9C}">
      <dgm:prSet/>
      <dgm:spPr/>
      <dgm:t>
        <a:bodyPr/>
        <a:lstStyle/>
        <a:p>
          <a:endParaRPr lang="it-IT"/>
        </a:p>
      </dgm:t>
    </dgm:pt>
    <dgm:pt modelId="{72F2A4A7-6EBB-4614-BA56-B5E9193CA3F6}" type="sibTrans" cxnId="{7A16525E-E4B5-4137-A099-BE0F6A20AD9C}">
      <dgm:prSet/>
      <dgm:spPr/>
      <dgm:t>
        <a:bodyPr/>
        <a:lstStyle/>
        <a:p>
          <a:endParaRPr lang="it-IT"/>
        </a:p>
      </dgm:t>
    </dgm:pt>
    <dgm:pt modelId="{79E49D20-FCAD-40DA-90EA-543EA57C6B5F}" type="pres">
      <dgm:prSet presAssocID="{5B188B51-D389-472F-B798-B6BDC8920DD5}" presName="Name0" presStyleCnt="0">
        <dgm:presLayoutVars>
          <dgm:dir/>
          <dgm:animLvl val="lvl"/>
          <dgm:resizeHandles val="exact"/>
        </dgm:presLayoutVars>
      </dgm:prSet>
      <dgm:spPr/>
    </dgm:pt>
    <dgm:pt modelId="{E6612053-5FF9-44DC-AD3C-AECF2B5B66E3}" type="pres">
      <dgm:prSet presAssocID="{59328911-1623-4C4F-A680-AF04C2603EEF}" presName="linNode" presStyleCnt="0"/>
      <dgm:spPr/>
    </dgm:pt>
    <dgm:pt modelId="{F3E00BD1-1FFD-4632-8B1F-D16FC6B851F3}" type="pres">
      <dgm:prSet presAssocID="{59328911-1623-4C4F-A680-AF04C2603EEF}" presName="parentText" presStyleLbl="node1" presStyleIdx="0" presStyleCnt="4" custScaleX="189543" custLinFactNeighborX="43982" custLinFactNeighborY="5418">
        <dgm:presLayoutVars>
          <dgm:chMax val="1"/>
          <dgm:bulletEnabled val="1"/>
        </dgm:presLayoutVars>
      </dgm:prSet>
      <dgm:spPr/>
    </dgm:pt>
    <dgm:pt modelId="{EC4AAA76-A03E-466B-87EF-89FA94250712}" type="pres">
      <dgm:prSet presAssocID="{2A45FED2-C1DB-402F-994E-23BEE619D703}" presName="sp" presStyleCnt="0"/>
      <dgm:spPr/>
    </dgm:pt>
    <dgm:pt modelId="{7F6C3D3A-02B4-463A-85C0-7DDBBA21DB65}" type="pres">
      <dgm:prSet presAssocID="{63E312E1-A0E7-4B08-ABBC-CE4FAD0BF650}" presName="linNode" presStyleCnt="0"/>
      <dgm:spPr/>
    </dgm:pt>
    <dgm:pt modelId="{3E4FA793-EF0E-4505-A6CF-6C59F1803BC8}" type="pres">
      <dgm:prSet presAssocID="{63E312E1-A0E7-4B08-ABBC-CE4FAD0BF650}" presName="parentText" presStyleLbl="node1" presStyleIdx="1" presStyleCnt="4" custScaleX="189542" custLinFactNeighborX="43982" custLinFactNeighborY="3404">
        <dgm:presLayoutVars>
          <dgm:chMax val="1"/>
          <dgm:bulletEnabled val="1"/>
        </dgm:presLayoutVars>
      </dgm:prSet>
      <dgm:spPr/>
    </dgm:pt>
    <dgm:pt modelId="{2D1AD004-AFE9-4D31-91E2-7B5181E98C8A}" type="pres">
      <dgm:prSet presAssocID="{00B88E7B-5C55-40C6-9243-D65660DFCC86}" presName="sp" presStyleCnt="0"/>
      <dgm:spPr/>
    </dgm:pt>
    <dgm:pt modelId="{CC1C0051-2ADF-4FCE-9D42-35784347F160}" type="pres">
      <dgm:prSet presAssocID="{A9995CBC-B7BE-4359-B12C-0FBE6EA94062}" presName="linNode" presStyleCnt="0"/>
      <dgm:spPr/>
    </dgm:pt>
    <dgm:pt modelId="{3114F13C-122B-4CA1-BD8A-14BA86A684FE}" type="pres">
      <dgm:prSet presAssocID="{A9995CBC-B7BE-4359-B12C-0FBE6EA94062}" presName="parentText" presStyleLbl="node1" presStyleIdx="2" presStyleCnt="4" custScaleX="277778">
        <dgm:presLayoutVars>
          <dgm:chMax val="1"/>
          <dgm:bulletEnabled val="1"/>
        </dgm:presLayoutVars>
      </dgm:prSet>
      <dgm:spPr/>
    </dgm:pt>
    <dgm:pt modelId="{4BFF18B1-C07C-4DCB-AB3E-ADA6F0CD8C63}" type="pres">
      <dgm:prSet presAssocID="{38FC7C1E-BCBC-47F0-A26A-B1DA4A3A39FE}" presName="sp" presStyleCnt="0"/>
      <dgm:spPr/>
    </dgm:pt>
    <dgm:pt modelId="{AD0CF397-00F6-455D-B741-D53D761FC24C}" type="pres">
      <dgm:prSet presAssocID="{BA0279B3-C85E-4910-BD85-9ED26A6E4F80}" presName="linNode" presStyleCnt="0"/>
      <dgm:spPr/>
    </dgm:pt>
    <dgm:pt modelId="{F4C3659C-3BDD-437F-B4F1-8A458D3834D7}" type="pres">
      <dgm:prSet presAssocID="{BA0279B3-C85E-4910-BD85-9ED26A6E4F80}" presName="parentText" presStyleLbl="node1" presStyleIdx="3" presStyleCnt="4" custScaleX="277778">
        <dgm:presLayoutVars>
          <dgm:chMax val="1"/>
          <dgm:bulletEnabled val="1"/>
        </dgm:presLayoutVars>
      </dgm:prSet>
      <dgm:spPr/>
    </dgm:pt>
  </dgm:ptLst>
  <dgm:cxnLst>
    <dgm:cxn modelId="{BA771F21-756A-49A1-8608-2D72F669040A}" type="presOf" srcId="{BA0279B3-C85E-4910-BD85-9ED26A6E4F80}" destId="{F4C3659C-3BDD-437F-B4F1-8A458D3834D7}" srcOrd="0" destOrd="0" presId="urn:microsoft.com/office/officeart/2005/8/layout/vList5"/>
    <dgm:cxn modelId="{EE380525-DD8F-4D35-8C21-55DF81BDC8AC}" srcId="{5B188B51-D389-472F-B798-B6BDC8920DD5}" destId="{59328911-1623-4C4F-A680-AF04C2603EEF}" srcOrd="0" destOrd="0" parTransId="{549D5A4A-A374-49A0-A29A-5023E3F943B0}" sibTransId="{2A45FED2-C1DB-402F-994E-23BEE619D703}"/>
    <dgm:cxn modelId="{7A16525E-E4B5-4137-A099-BE0F6A20AD9C}" srcId="{5B188B51-D389-472F-B798-B6BDC8920DD5}" destId="{BA0279B3-C85E-4910-BD85-9ED26A6E4F80}" srcOrd="3" destOrd="0" parTransId="{403DF898-BDBD-4F69-991F-6B04F7AD6BB4}" sibTransId="{72F2A4A7-6EBB-4614-BA56-B5E9193CA3F6}"/>
    <dgm:cxn modelId="{F0BA558E-7440-4B1F-AE34-8ECAF527EAA2}" type="presOf" srcId="{5B188B51-D389-472F-B798-B6BDC8920DD5}" destId="{79E49D20-FCAD-40DA-90EA-543EA57C6B5F}" srcOrd="0" destOrd="0" presId="urn:microsoft.com/office/officeart/2005/8/layout/vList5"/>
    <dgm:cxn modelId="{09AC4AA9-31AF-4B77-B972-6BA042FD4A84}" srcId="{5B188B51-D389-472F-B798-B6BDC8920DD5}" destId="{A9995CBC-B7BE-4359-B12C-0FBE6EA94062}" srcOrd="2" destOrd="0" parTransId="{70288CD3-3B0B-4093-B824-83C0053FC27B}" sibTransId="{38FC7C1E-BCBC-47F0-A26A-B1DA4A3A39FE}"/>
    <dgm:cxn modelId="{C59F63D5-880D-4C53-BF8A-4E3A1132C19F}" type="presOf" srcId="{63E312E1-A0E7-4B08-ABBC-CE4FAD0BF650}" destId="{3E4FA793-EF0E-4505-A6CF-6C59F1803BC8}" srcOrd="0" destOrd="0" presId="urn:microsoft.com/office/officeart/2005/8/layout/vList5"/>
    <dgm:cxn modelId="{F080D4DF-4A47-4748-9AB8-568C9C700505}" type="presOf" srcId="{A9995CBC-B7BE-4359-B12C-0FBE6EA94062}" destId="{3114F13C-122B-4CA1-BD8A-14BA86A684FE}" srcOrd="0" destOrd="0" presId="urn:microsoft.com/office/officeart/2005/8/layout/vList5"/>
    <dgm:cxn modelId="{0BA789F3-287B-44A1-848E-39D6731D73A1}" srcId="{5B188B51-D389-472F-B798-B6BDC8920DD5}" destId="{63E312E1-A0E7-4B08-ABBC-CE4FAD0BF650}" srcOrd="1" destOrd="0" parTransId="{2E0A0EA7-46FA-40B1-B53F-CB2EDA71B4A1}" sibTransId="{00B88E7B-5C55-40C6-9243-D65660DFCC86}"/>
    <dgm:cxn modelId="{8AD9E2F7-9DDD-497A-8E56-B6313F228A6B}" type="presOf" srcId="{59328911-1623-4C4F-A680-AF04C2603EEF}" destId="{F3E00BD1-1FFD-4632-8B1F-D16FC6B851F3}" srcOrd="0" destOrd="0" presId="urn:microsoft.com/office/officeart/2005/8/layout/vList5"/>
    <dgm:cxn modelId="{C5B34938-2925-4F2D-B497-4688D9F91AE8}" type="presParOf" srcId="{79E49D20-FCAD-40DA-90EA-543EA57C6B5F}" destId="{E6612053-5FF9-44DC-AD3C-AECF2B5B66E3}" srcOrd="0" destOrd="0" presId="urn:microsoft.com/office/officeart/2005/8/layout/vList5"/>
    <dgm:cxn modelId="{1A18CC9D-900E-4B77-A974-DF5CE1F3BDE9}" type="presParOf" srcId="{E6612053-5FF9-44DC-AD3C-AECF2B5B66E3}" destId="{F3E00BD1-1FFD-4632-8B1F-D16FC6B851F3}" srcOrd="0" destOrd="0" presId="urn:microsoft.com/office/officeart/2005/8/layout/vList5"/>
    <dgm:cxn modelId="{1A5138B5-3CA4-4F51-8BF0-4BE3DF4D0AE4}" type="presParOf" srcId="{79E49D20-FCAD-40DA-90EA-543EA57C6B5F}" destId="{EC4AAA76-A03E-466B-87EF-89FA94250712}" srcOrd="1" destOrd="0" presId="urn:microsoft.com/office/officeart/2005/8/layout/vList5"/>
    <dgm:cxn modelId="{6F294170-EBD8-4D46-A821-9BAF5A14254E}" type="presParOf" srcId="{79E49D20-FCAD-40DA-90EA-543EA57C6B5F}" destId="{7F6C3D3A-02B4-463A-85C0-7DDBBA21DB65}" srcOrd="2" destOrd="0" presId="urn:microsoft.com/office/officeart/2005/8/layout/vList5"/>
    <dgm:cxn modelId="{384ABEB6-BF5E-47EA-A826-42975F30ABE0}" type="presParOf" srcId="{7F6C3D3A-02B4-463A-85C0-7DDBBA21DB65}" destId="{3E4FA793-EF0E-4505-A6CF-6C59F1803BC8}" srcOrd="0" destOrd="0" presId="urn:microsoft.com/office/officeart/2005/8/layout/vList5"/>
    <dgm:cxn modelId="{F14D7C0A-A711-405A-85E4-7BDD97F0A828}" type="presParOf" srcId="{79E49D20-FCAD-40DA-90EA-543EA57C6B5F}" destId="{2D1AD004-AFE9-4D31-91E2-7B5181E98C8A}" srcOrd="3" destOrd="0" presId="urn:microsoft.com/office/officeart/2005/8/layout/vList5"/>
    <dgm:cxn modelId="{30FB2349-24FD-4AA0-A1FF-D51ED4BBF749}" type="presParOf" srcId="{79E49D20-FCAD-40DA-90EA-543EA57C6B5F}" destId="{CC1C0051-2ADF-4FCE-9D42-35784347F160}" srcOrd="4" destOrd="0" presId="urn:microsoft.com/office/officeart/2005/8/layout/vList5"/>
    <dgm:cxn modelId="{7CAABD4D-4E1F-4554-BA0C-070B662A4B68}" type="presParOf" srcId="{CC1C0051-2ADF-4FCE-9D42-35784347F160}" destId="{3114F13C-122B-4CA1-BD8A-14BA86A684FE}" srcOrd="0" destOrd="0" presId="urn:microsoft.com/office/officeart/2005/8/layout/vList5"/>
    <dgm:cxn modelId="{D16FABE7-7DA3-4782-9171-46E221E870E2}" type="presParOf" srcId="{79E49D20-FCAD-40DA-90EA-543EA57C6B5F}" destId="{4BFF18B1-C07C-4DCB-AB3E-ADA6F0CD8C63}" srcOrd="5" destOrd="0" presId="urn:microsoft.com/office/officeart/2005/8/layout/vList5"/>
    <dgm:cxn modelId="{BD777DCC-9F3D-49F4-A8DC-9675D46495AF}" type="presParOf" srcId="{79E49D20-FCAD-40DA-90EA-543EA57C6B5F}" destId="{AD0CF397-00F6-455D-B741-D53D761FC24C}" srcOrd="6" destOrd="0" presId="urn:microsoft.com/office/officeart/2005/8/layout/vList5"/>
    <dgm:cxn modelId="{F4FF698B-6FA0-481E-8E4E-DBB01A651AA2}" type="presParOf" srcId="{AD0CF397-00F6-455D-B741-D53D761FC24C}" destId="{F4C3659C-3BDD-437F-B4F1-8A458D3834D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60A70E-9D6D-47B5-AA48-C1B7B0CC686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it-IT"/>
        </a:p>
      </dgm:t>
    </dgm:pt>
    <dgm:pt modelId="{BB032AE0-95FA-4D66-9E2A-6939CFF14FD0}">
      <dgm:prSet custT="1"/>
      <dgm:spPr/>
      <dgm:t>
        <a:bodyPr/>
        <a:lstStyle/>
        <a:p>
          <a:r>
            <a:rPr lang="it-IT" sz="2400" dirty="0"/>
            <a:t>Il primo obiettivo del </a:t>
          </a:r>
          <a:r>
            <a:rPr lang="it-IT" sz="2400" b="1" dirty="0"/>
            <a:t>PDP</a:t>
          </a:r>
          <a:r>
            <a:rPr lang="it-IT" sz="2400" dirty="0"/>
            <a:t> è quello di individuare un sistema efficace per portare l’alunno BES  a superare le difficoltà e poter veramente imparare.</a:t>
          </a:r>
        </a:p>
      </dgm:t>
    </dgm:pt>
    <dgm:pt modelId="{245C6935-30F3-473F-9947-695DD28EDABF}" type="parTrans" cxnId="{F54399CD-3D96-4F69-B0B6-1BFFAA14136D}">
      <dgm:prSet/>
      <dgm:spPr/>
      <dgm:t>
        <a:bodyPr/>
        <a:lstStyle/>
        <a:p>
          <a:endParaRPr lang="it-IT"/>
        </a:p>
      </dgm:t>
    </dgm:pt>
    <dgm:pt modelId="{CE42F5BD-0B6B-49D5-A2F9-CE99B045F839}" type="sibTrans" cxnId="{F54399CD-3D96-4F69-B0B6-1BFFAA14136D}">
      <dgm:prSet/>
      <dgm:spPr/>
      <dgm:t>
        <a:bodyPr/>
        <a:lstStyle/>
        <a:p>
          <a:endParaRPr lang="it-IT"/>
        </a:p>
      </dgm:t>
    </dgm:pt>
    <dgm:pt modelId="{FD1063E2-6AD7-43C5-BE52-84797D516820}">
      <dgm:prSet custT="1"/>
      <dgm:spPr/>
      <dgm:t>
        <a:bodyPr/>
        <a:lstStyle/>
        <a:p>
          <a:pPr algn="just"/>
          <a:r>
            <a:rPr lang="it-IT" sz="2400" dirty="0">
              <a:latin typeface="+mn-lt"/>
            </a:rPr>
            <a:t>Un</a:t>
          </a:r>
          <a:r>
            <a:rPr lang="it-IT" sz="2400" b="1" dirty="0">
              <a:latin typeface="+mn-lt"/>
            </a:rPr>
            <a:t> PDP </a:t>
          </a:r>
          <a:r>
            <a:rPr lang="it-IT" sz="2400" dirty="0">
              <a:latin typeface="+mn-lt"/>
            </a:rPr>
            <a:t>efficace può garantire agli studenti BES di poter raggiungere il successo scolastico attraverso gli obiettivi didattici personalizzati e individualizzati per raggiungere i quali può utilizzare strumenti compensativi e misure dispensative</a:t>
          </a:r>
        </a:p>
      </dgm:t>
    </dgm:pt>
    <dgm:pt modelId="{3314ADC1-E2D6-47DD-B1ED-82BF5B2960CE}" type="parTrans" cxnId="{A1D2618F-6093-4161-AA03-58A7916804BA}">
      <dgm:prSet/>
      <dgm:spPr/>
      <dgm:t>
        <a:bodyPr/>
        <a:lstStyle/>
        <a:p>
          <a:endParaRPr lang="it-IT"/>
        </a:p>
      </dgm:t>
    </dgm:pt>
    <dgm:pt modelId="{C03BE233-7D1F-4C85-BA18-5417FFD80948}" type="sibTrans" cxnId="{A1D2618F-6093-4161-AA03-58A7916804BA}">
      <dgm:prSet/>
      <dgm:spPr/>
      <dgm:t>
        <a:bodyPr/>
        <a:lstStyle/>
        <a:p>
          <a:endParaRPr lang="it-IT"/>
        </a:p>
      </dgm:t>
    </dgm:pt>
    <dgm:pt modelId="{2CD0B090-64D9-4D5A-B6F7-D8B5685A91FC}" type="pres">
      <dgm:prSet presAssocID="{1B60A70E-9D6D-47B5-AA48-C1B7B0CC6865}" presName="linear" presStyleCnt="0">
        <dgm:presLayoutVars>
          <dgm:animLvl val="lvl"/>
          <dgm:resizeHandles val="exact"/>
        </dgm:presLayoutVars>
      </dgm:prSet>
      <dgm:spPr/>
    </dgm:pt>
    <dgm:pt modelId="{6C70EFDD-ED99-48E5-8D75-E368F3127641}" type="pres">
      <dgm:prSet presAssocID="{BB032AE0-95FA-4D66-9E2A-6939CFF14FD0}" presName="parentText" presStyleLbl="node1" presStyleIdx="0" presStyleCnt="2" custLinFactY="-3775" custLinFactNeighborX="530" custLinFactNeighborY="-100000">
        <dgm:presLayoutVars>
          <dgm:chMax val="0"/>
          <dgm:bulletEnabled val="1"/>
        </dgm:presLayoutVars>
      </dgm:prSet>
      <dgm:spPr/>
    </dgm:pt>
    <dgm:pt modelId="{C1A12DF5-B23D-4711-9EF8-1A90B7EC9E5C}" type="pres">
      <dgm:prSet presAssocID="{CE42F5BD-0B6B-49D5-A2F9-CE99B045F839}" presName="spacer" presStyleCnt="0"/>
      <dgm:spPr/>
    </dgm:pt>
    <dgm:pt modelId="{CA3881A2-FE3E-4699-8480-67276FB8B218}" type="pres">
      <dgm:prSet presAssocID="{FD1063E2-6AD7-43C5-BE52-84797D516820}" presName="parentText" presStyleLbl="node1" presStyleIdx="1" presStyleCnt="2" custLinFactY="31656" custLinFactNeighborX="-265" custLinFactNeighborY="100000">
        <dgm:presLayoutVars>
          <dgm:chMax val="0"/>
          <dgm:bulletEnabled val="1"/>
        </dgm:presLayoutVars>
      </dgm:prSet>
      <dgm:spPr/>
    </dgm:pt>
  </dgm:ptLst>
  <dgm:cxnLst>
    <dgm:cxn modelId="{A395AC0E-22F8-4042-98AB-643FE7F6ACD9}" type="presOf" srcId="{FD1063E2-6AD7-43C5-BE52-84797D516820}" destId="{CA3881A2-FE3E-4699-8480-67276FB8B218}" srcOrd="0" destOrd="0" presId="urn:microsoft.com/office/officeart/2005/8/layout/vList2"/>
    <dgm:cxn modelId="{A1D2618F-6093-4161-AA03-58A7916804BA}" srcId="{1B60A70E-9D6D-47B5-AA48-C1B7B0CC6865}" destId="{FD1063E2-6AD7-43C5-BE52-84797D516820}" srcOrd="1" destOrd="0" parTransId="{3314ADC1-E2D6-47DD-B1ED-82BF5B2960CE}" sibTransId="{C03BE233-7D1F-4C85-BA18-5417FFD80948}"/>
    <dgm:cxn modelId="{F54399CD-3D96-4F69-B0B6-1BFFAA14136D}" srcId="{1B60A70E-9D6D-47B5-AA48-C1B7B0CC6865}" destId="{BB032AE0-95FA-4D66-9E2A-6939CFF14FD0}" srcOrd="0" destOrd="0" parTransId="{245C6935-30F3-473F-9947-695DD28EDABF}" sibTransId="{CE42F5BD-0B6B-49D5-A2F9-CE99B045F839}"/>
    <dgm:cxn modelId="{A9BB78D1-DEB6-4E31-B01C-0206DB9D4E0C}" type="presOf" srcId="{BB032AE0-95FA-4D66-9E2A-6939CFF14FD0}" destId="{6C70EFDD-ED99-48E5-8D75-E368F3127641}" srcOrd="0" destOrd="0" presId="urn:microsoft.com/office/officeart/2005/8/layout/vList2"/>
    <dgm:cxn modelId="{5E7CF1ED-8651-4FC1-A607-C09211D7F25E}" type="presOf" srcId="{1B60A70E-9D6D-47B5-AA48-C1B7B0CC6865}" destId="{2CD0B090-64D9-4D5A-B6F7-D8B5685A91FC}" srcOrd="0" destOrd="0" presId="urn:microsoft.com/office/officeart/2005/8/layout/vList2"/>
    <dgm:cxn modelId="{2A6723E3-B63E-4F14-8BF9-9193A277838E}" type="presParOf" srcId="{2CD0B090-64D9-4D5A-B6F7-D8B5685A91FC}" destId="{6C70EFDD-ED99-48E5-8D75-E368F3127641}" srcOrd="0" destOrd="0" presId="urn:microsoft.com/office/officeart/2005/8/layout/vList2"/>
    <dgm:cxn modelId="{3FBF8DC6-27C0-4E38-B2C2-AA1DD29A6D1E}" type="presParOf" srcId="{2CD0B090-64D9-4D5A-B6F7-D8B5685A91FC}" destId="{C1A12DF5-B23D-4711-9EF8-1A90B7EC9E5C}" srcOrd="1" destOrd="0" presId="urn:microsoft.com/office/officeart/2005/8/layout/vList2"/>
    <dgm:cxn modelId="{7B1113DC-B5C4-415A-A4CB-EFBE0A662A08}" type="presParOf" srcId="{2CD0B090-64D9-4D5A-B6F7-D8B5685A91FC}" destId="{CA3881A2-FE3E-4699-8480-67276FB8B21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FE7C71-7C08-450F-BEC7-A1E813C88F5E}" type="doc">
      <dgm:prSet loTypeId="urn:microsoft.com/office/officeart/2008/layout/VerticalCurvedList" loCatId="list" qsTypeId="urn:microsoft.com/office/officeart/2005/8/quickstyle/3d1" qsCatId="3D" csTypeId="urn:microsoft.com/office/officeart/2005/8/colors/accent1_2" csCatId="accent1"/>
      <dgm:spPr/>
      <dgm:t>
        <a:bodyPr/>
        <a:lstStyle/>
        <a:p>
          <a:endParaRPr lang="it-IT"/>
        </a:p>
      </dgm:t>
    </dgm:pt>
    <dgm:pt modelId="{CAB7EE96-DA38-48E9-9FD3-CE70B00B5612}">
      <dgm:prSet custT="1"/>
      <dgm:spPr/>
      <dgm:t>
        <a:bodyPr/>
        <a:lstStyle/>
        <a:p>
          <a:r>
            <a:rPr lang="it-IT" sz="2800" b="1" dirty="0"/>
            <a:t>Strategie metodologiche e didattiche</a:t>
          </a:r>
        </a:p>
      </dgm:t>
    </dgm:pt>
    <dgm:pt modelId="{8AF171A7-98FB-4A96-B3EC-5664AEBE2BB2}" type="parTrans" cxnId="{CE8436B5-B6DE-4931-9313-5E04C94ECD51}">
      <dgm:prSet/>
      <dgm:spPr/>
      <dgm:t>
        <a:bodyPr/>
        <a:lstStyle/>
        <a:p>
          <a:endParaRPr lang="it-IT"/>
        </a:p>
      </dgm:t>
    </dgm:pt>
    <dgm:pt modelId="{54F10014-5FCE-46F8-84C0-C1AAE05A1D42}" type="sibTrans" cxnId="{CE8436B5-B6DE-4931-9313-5E04C94ECD51}">
      <dgm:prSet/>
      <dgm:spPr/>
      <dgm:t>
        <a:bodyPr/>
        <a:lstStyle/>
        <a:p>
          <a:endParaRPr lang="it-IT"/>
        </a:p>
      </dgm:t>
    </dgm:pt>
    <dgm:pt modelId="{A1110B42-F056-4F48-911C-51966981F3BB}">
      <dgm:prSet/>
      <dgm:spPr/>
      <dgm:t>
        <a:bodyPr/>
        <a:lstStyle/>
        <a:p>
          <a:r>
            <a:rPr lang="it-IT" dirty="0"/>
            <a:t>Offrire anticipatamente schemi grafici relativi all’argomento di studio, per orientare l’alunno nella discriminazione delle informazioni essenziali</a:t>
          </a:r>
        </a:p>
      </dgm:t>
    </dgm:pt>
    <dgm:pt modelId="{76C7405D-C9AE-4D29-8300-A95932318242}" type="parTrans" cxnId="{598C670C-6674-4315-B606-7E20CCE7EF69}">
      <dgm:prSet/>
      <dgm:spPr/>
      <dgm:t>
        <a:bodyPr/>
        <a:lstStyle/>
        <a:p>
          <a:endParaRPr lang="it-IT"/>
        </a:p>
      </dgm:t>
    </dgm:pt>
    <dgm:pt modelId="{137518E5-DD18-4CC5-8F2E-552CC6DC539A}" type="sibTrans" cxnId="{598C670C-6674-4315-B606-7E20CCE7EF69}">
      <dgm:prSet/>
      <dgm:spPr/>
      <dgm:t>
        <a:bodyPr/>
        <a:lstStyle/>
        <a:p>
          <a:endParaRPr lang="it-IT"/>
        </a:p>
      </dgm:t>
    </dgm:pt>
    <dgm:pt modelId="{CACD6E1D-56A9-4E3A-BD9B-56E252CB3161}">
      <dgm:prSet/>
      <dgm:spPr/>
      <dgm:t>
        <a:bodyPr/>
        <a:lstStyle/>
        <a:p>
          <a:r>
            <a:rPr lang="it-IT"/>
            <a:t>Privilegiare l’apprendimento dall’esperienza e la didattica laboratoriale</a:t>
          </a:r>
        </a:p>
      </dgm:t>
    </dgm:pt>
    <dgm:pt modelId="{01278CE2-4517-4EDC-BC20-67B9CCA88ED8}" type="parTrans" cxnId="{0BCFF51F-DD96-407B-84F4-C6AD9B4D0DA7}">
      <dgm:prSet/>
      <dgm:spPr/>
      <dgm:t>
        <a:bodyPr/>
        <a:lstStyle/>
        <a:p>
          <a:endParaRPr lang="it-IT"/>
        </a:p>
      </dgm:t>
    </dgm:pt>
    <dgm:pt modelId="{F380784A-3D9B-4C95-AC43-167ABDAB051D}" type="sibTrans" cxnId="{0BCFF51F-DD96-407B-84F4-C6AD9B4D0DA7}">
      <dgm:prSet/>
      <dgm:spPr/>
      <dgm:t>
        <a:bodyPr/>
        <a:lstStyle/>
        <a:p>
          <a:endParaRPr lang="it-IT"/>
        </a:p>
      </dgm:t>
    </dgm:pt>
    <dgm:pt modelId="{E90BB140-D784-44FB-8B5B-C1AE269D80AA}">
      <dgm:prSet/>
      <dgm:spPr/>
      <dgm:t>
        <a:bodyPr/>
        <a:lstStyle/>
        <a:p>
          <a:r>
            <a:rPr lang="it-IT"/>
            <a:t>Promuovere processi metacognitivi per sollecitare nell’alunno l’autocontrollo e l’autovalutazione dei propri processi di apprendimento</a:t>
          </a:r>
        </a:p>
      </dgm:t>
    </dgm:pt>
    <dgm:pt modelId="{60F8D4E5-681A-4E9F-A41C-62FFFBF69794}" type="parTrans" cxnId="{E700A1AF-F2A9-4EF2-9515-003E9F7CD329}">
      <dgm:prSet/>
      <dgm:spPr/>
      <dgm:t>
        <a:bodyPr/>
        <a:lstStyle/>
        <a:p>
          <a:endParaRPr lang="it-IT"/>
        </a:p>
      </dgm:t>
    </dgm:pt>
    <dgm:pt modelId="{0C25A66E-D013-4A25-9278-554ED4AAAF98}" type="sibTrans" cxnId="{E700A1AF-F2A9-4EF2-9515-003E9F7CD329}">
      <dgm:prSet/>
      <dgm:spPr/>
      <dgm:t>
        <a:bodyPr/>
        <a:lstStyle/>
        <a:p>
          <a:endParaRPr lang="it-IT"/>
        </a:p>
      </dgm:t>
    </dgm:pt>
    <dgm:pt modelId="{791F95A1-99FF-4AF4-A31B-21BB581EDC49}">
      <dgm:prSet/>
      <dgm:spPr/>
      <dgm:t>
        <a:bodyPr/>
        <a:lstStyle/>
        <a:p>
          <a:r>
            <a:rPr lang="it-IT"/>
            <a:t>Incentivare la didattica di piccolo gruppo e il tutoraggio tra pari</a:t>
          </a:r>
        </a:p>
      </dgm:t>
    </dgm:pt>
    <dgm:pt modelId="{503CBCC7-4C61-4FD3-8756-DBF7D2E20C7D}" type="parTrans" cxnId="{4CAD5B59-9D3E-4627-9C72-9520A24A793E}">
      <dgm:prSet/>
      <dgm:spPr/>
      <dgm:t>
        <a:bodyPr/>
        <a:lstStyle/>
        <a:p>
          <a:endParaRPr lang="it-IT"/>
        </a:p>
      </dgm:t>
    </dgm:pt>
    <dgm:pt modelId="{23DAEEF9-EDEA-4AE0-82F4-A4AB83290BDE}" type="sibTrans" cxnId="{4CAD5B59-9D3E-4627-9C72-9520A24A793E}">
      <dgm:prSet/>
      <dgm:spPr/>
      <dgm:t>
        <a:bodyPr/>
        <a:lstStyle/>
        <a:p>
          <a:endParaRPr lang="it-IT"/>
        </a:p>
      </dgm:t>
    </dgm:pt>
    <dgm:pt modelId="{F8866AB5-D2D5-4A2E-8E37-E31DC3326CAE}">
      <dgm:prSet/>
      <dgm:spPr/>
      <dgm:t>
        <a:bodyPr/>
        <a:lstStyle/>
        <a:p>
          <a:r>
            <a:rPr lang="it-IT"/>
            <a:t>Promuovere l’apprendimento collaborativo</a:t>
          </a:r>
        </a:p>
      </dgm:t>
    </dgm:pt>
    <dgm:pt modelId="{CDECEB1C-AFE4-496E-B37D-B8176DEA9D5A}" type="parTrans" cxnId="{61E00541-5124-42FA-9392-AEAE8A4E5DB3}">
      <dgm:prSet/>
      <dgm:spPr/>
      <dgm:t>
        <a:bodyPr/>
        <a:lstStyle/>
        <a:p>
          <a:endParaRPr lang="it-IT"/>
        </a:p>
      </dgm:t>
    </dgm:pt>
    <dgm:pt modelId="{762CA7C1-D23F-48C1-A8B4-7E3EB623CE11}" type="sibTrans" cxnId="{61E00541-5124-42FA-9392-AEAE8A4E5DB3}">
      <dgm:prSet/>
      <dgm:spPr/>
      <dgm:t>
        <a:bodyPr/>
        <a:lstStyle/>
        <a:p>
          <a:endParaRPr lang="it-IT"/>
        </a:p>
      </dgm:t>
    </dgm:pt>
    <dgm:pt modelId="{8F838BA1-AE9B-4092-AAE8-63A4B3328347}" type="pres">
      <dgm:prSet presAssocID="{0DFE7C71-7C08-450F-BEC7-A1E813C88F5E}" presName="Name0" presStyleCnt="0">
        <dgm:presLayoutVars>
          <dgm:chMax val="7"/>
          <dgm:chPref val="7"/>
          <dgm:dir/>
        </dgm:presLayoutVars>
      </dgm:prSet>
      <dgm:spPr/>
    </dgm:pt>
    <dgm:pt modelId="{5CBF80F5-6A9E-4CA4-B6D9-51A8992CF5F3}" type="pres">
      <dgm:prSet presAssocID="{0DFE7C71-7C08-450F-BEC7-A1E813C88F5E}" presName="Name1" presStyleCnt="0"/>
      <dgm:spPr/>
    </dgm:pt>
    <dgm:pt modelId="{C9212C74-EF4C-449B-8CED-CE032BFAF00B}" type="pres">
      <dgm:prSet presAssocID="{0DFE7C71-7C08-450F-BEC7-A1E813C88F5E}" presName="cycle" presStyleCnt="0"/>
      <dgm:spPr/>
    </dgm:pt>
    <dgm:pt modelId="{86520369-26FF-4A85-A0FD-8267C0DD546A}" type="pres">
      <dgm:prSet presAssocID="{0DFE7C71-7C08-450F-BEC7-A1E813C88F5E}" presName="srcNode" presStyleLbl="node1" presStyleIdx="0" presStyleCnt="6"/>
      <dgm:spPr/>
    </dgm:pt>
    <dgm:pt modelId="{9DB2504A-A6DE-47DA-8FFF-2BA0BCF0F7C6}" type="pres">
      <dgm:prSet presAssocID="{0DFE7C71-7C08-450F-BEC7-A1E813C88F5E}" presName="conn" presStyleLbl="parChTrans1D2" presStyleIdx="0" presStyleCnt="1"/>
      <dgm:spPr/>
    </dgm:pt>
    <dgm:pt modelId="{AE38C4F8-B21D-4091-BAF1-DBD2E0F4D1D3}" type="pres">
      <dgm:prSet presAssocID="{0DFE7C71-7C08-450F-BEC7-A1E813C88F5E}" presName="extraNode" presStyleLbl="node1" presStyleIdx="0" presStyleCnt="6"/>
      <dgm:spPr/>
    </dgm:pt>
    <dgm:pt modelId="{7B0D7C2A-B92C-4501-B169-F66BC9E47890}" type="pres">
      <dgm:prSet presAssocID="{0DFE7C71-7C08-450F-BEC7-A1E813C88F5E}" presName="dstNode" presStyleLbl="node1" presStyleIdx="0" presStyleCnt="6"/>
      <dgm:spPr/>
    </dgm:pt>
    <dgm:pt modelId="{17B86DA3-DD84-466E-9E3D-0B1829E2BA7F}" type="pres">
      <dgm:prSet presAssocID="{CAB7EE96-DA38-48E9-9FD3-CE70B00B5612}" presName="text_1" presStyleLbl="node1" presStyleIdx="0" presStyleCnt="6">
        <dgm:presLayoutVars>
          <dgm:bulletEnabled val="1"/>
        </dgm:presLayoutVars>
      </dgm:prSet>
      <dgm:spPr/>
    </dgm:pt>
    <dgm:pt modelId="{91D373F1-F4B5-491B-B692-9F7295D2C299}" type="pres">
      <dgm:prSet presAssocID="{CAB7EE96-DA38-48E9-9FD3-CE70B00B5612}" presName="accent_1" presStyleCnt="0"/>
      <dgm:spPr/>
    </dgm:pt>
    <dgm:pt modelId="{F9097BA1-07FC-4427-9D3B-4393D5B3CCE6}" type="pres">
      <dgm:prSet presAssocID="{CAB7EE96-DA38-48E9-9FD3-CE70B00B5612}" presName="accentRepeatNode" presStyleLbl="solidFgAcc1" presStyleIdx="0" presStyleCnt="6"/>
      <dgm:spPr/>
    </dgm:pt>
    <dgm:pt modelId="{D0A60467-C4F2-4C05-973D-06E66F864CD3}" type="pres">
      <dgm:prSet presAssocID="{A1110B42-F056-4F48-911C-51966981F3BB}" presName="text_2" presStyleLbl="node1" presStyleIdx="1" presStyleCnt="6">
        <dgm:presLayoutVars>
          <dgm:bulletEnabled val="1"/>
        </dgm:presLayoutVars>
      </dgm:prSet>
      <dgm:spPr/>
    </dgm:pt>
    <dgm:pt modelId="{7CE49FC6-E448-408E-9637-387070DD8AD7}" type="pres">
      <dgm:prSet presAssocID="{A1110B42-F056-4F48-911C-51966981F3BB}" presName="accent_2" presStyleCnt="0"/>
      <dgm:spPr/>
    </dgm:pt>
    <dgm:pt modelId="{FA6FE7B9-DC88-402D-B58B-6D84E98490E0}" type="pres">
      <dgm:prSet presAssocID="{A1110B42-F056-4F48-911C-51966981F3BB}" presName="accentRepeatNode" presStyleLbl="solidFgAcc1" presStyleIdx="1" presStyleCnt="6"/>
      <dgm:spPr/>
    </dgm:pt>
    <dgm:pt modelId="{6F162AC7-7961-4274-85CC-AAF3093C4508}" type="pres">
      <dgm:prSet presAssocID="{CACD6E1D-56A9-4E3A-BD9B-56E252CB3161}" presName="text_3" presStyleLbl="node1" presStyleIdx="2" presStyleCnt="6">
        <dgm:presLayoutVars>
          <dgm:bulletEnabled val="1"/>
        </dgm:presLayoutVars>
      </dgm:prSet>
      <dgm:spPr/>
    </dgm:pt>
    <dgm:pt modelId="{13125BAE-C5F3-431E-A7DE-66D02DBA839B}" type="pres">
      <dgm:prSet presAssocID="{CACD6E1D-56A9-4E3A-BD9B-56E252CB3161}" presName="accent_3" presStyleCnt="0"/>
      <dgm:spPr/>
    </dgm:pt>
    <dgm:pt modelId="{42052566-A1E1-4C87-8D88-DE9316B97B18}" type="pres">
      <dgm:prSet presAssocID="{CACD6E1D-56A9-4E3A-BD9B-56E252CB3161}" presName="accentRepeatNode" presStyleLbl="solidFgAcc1" presStyleIdx="2" presStyleCnt="6"/>
      <dgm:spPr/>
    </dgm:pt>
    <dgm:pt modelId="{0FA0E96B-D44D-4962-AF5F-721A8307C336}" type="pres">
      <dgm:prSet presAssocID="{E90BB140-D784-44FB-8B5B-C1AE269D80AA}" presName="text_4" presStyleLbl="node1" presStyleIdx="3" presStyleCnt="6">
        <dgm:presLayoutVars>
          <dgm:bulletEnabled val="1"/>
        </dgm:presLayoutVars>
      </dgm:prSet>
      <dgm:spPr/>
    </dgm:pt>
    <dgm:pt modelId="{A6B9D715-CB4A-462A-9B30-2376A54CF5B1}" type="pres">
      <dgm:prSet presAssocID="{E90BB140-D784-44FB-8B5B-C1AE269D80AA}" presName="accent_4" presStyleCnt="0"/>
      <dgm:spPr/>
    </dgm:pt>
    <dgm:pt modelId="{19166550-55CE-4008-9422-1D89B05FB278}" type="pres">
      <dgm:prSet presAssocID="{E90BB140-D784-44FB-8B5B-C1AE269D80AA}" presName="accentRepeatNode" presStyleLbl="solidFgAcc1" presStyleIdx="3" presStyleCnt="6"/>
      <dgm:spPr/>
    </dgm:pt>
    <dgm:pt modelId="{D109D6C6-1FE9-4DE4-880B-D3E5988D28AE}" type="pres">
      <dgm:prSet presAssocID="{791F95A1-99FF-4AF4-A31B-21BB581EDC49}" presName="text_5" presStyleLbl="node1" presStyleIdx="4" presStyleCnt="6">
        <dgm:presLayoutVars>
          <dgm:bulletEnabled val="1"/>
        </dgm:presLayoutVars>
      </dgm:prSet>
      <dgm:spPr/>
    </dgm:pt>
    <dgm:pt modelId="{FCC73C51-FE36-49DD-9AC9-55C606B133FA}" type="pres">
      <dgm:prSet presAssocID="{791F95A1-99FF-4AF4-A31B-21BB581EDC49}" presName="accent_5" presStyleCnt="0"/>
      <dgm:spPr/>
    </dgm:pt>
    <dgm:pt modelId="{5310662E-3653-49DE-AA54-E3E55D840274}" type="pres">
      <dgm:prSet presAssocID="{791F95A1-99FF-4AF4-A31B-21BB581EDC49}" presName="accentRepeatNode" presStyleLbl="solidFgAcc1" presStyleIdx="4" presStyleCnt="6"/>
      <dgm:spPr/>
    </dgm:pt>
    <dgm:pt modelId="{C342E1B3-6A40-46E8-B7EF-5B71152EAC3E}" type="pres">
      <dgm:prSet presAssocID="{F8866AB5-D2D5-4A2E-8E37-E31DC3326CAE}" presName="text_6" presStyleLbl="node1" presStyleIdx="5" presStyleCnt="6">
        <dgm:presLayoutVars>
          <dgm:bulletEnabled val="1"/>
        </dgm:presLayoutVars>
      </dgm:prSet>
      <dgm:spPr/>
    </dgm:pt>
    <dgm:pt modelId="{5C010E6E-9830-477F-AED3-94D73723D67A}" type="pres">
      <dgm:prSet presAssocID="{F8866AB5-D2D5-4A2E-8E37-E31DC3326CAE}" presName="accent_6" presStyleCnt="0"/>
      <dgm:spPr/>
    </dgm:pt>
    <dgm:pt modelId="{4DD24564-75E9-4503-A772-70205E91244B}" type="pres">
      <dgm:prSet presAssocID="{F8866AB5-D2D5-4A2E-8E37-E31DC3326CAE}" presName="accentRepeatNode" presStyleLbl="solidFgAcc1" presStyleIdx="5" presStyleCnt="6"/>
      <dgm:spPr/>
    </dgm:pt>
  </dgm:ptLst>
  <dgm:cxnLst>
    <dgm:cxn modelId="{598C670C-6674-4315-B606-7E20CCE7EF69}" srcId="{0DFE7C71-7C08-450F-BEC7-A1E813C88F5E}" destId="{A1110B42-F056-4F48-911C-51966981F3BB}" srcOrd="1" destOrd="0" parTransId="{76C7405D-C9AE-4D29-8300-A95932318242}" sibTransId="{137518E5-DD18-4CC5-8F2E-552CC6DC539A}"/>
    <dgm:cxn modelId="{09AE751B-D12D-4A09-83D6-299C5E9E6081}" type="presOf" srcId="{F8866AB5-D2D5-4A2E-8E37-E31DC3326CAE}" destId="{C342E1B3-6A40-46E8-B7EF-5B71152EAC3E}" srcOrd="0" destOrd="0" presId="urn:microsoft.com/office/officeart/2008/layout/VerticalCurvedList"/>
    <dgm:cxn modelId="{FB74371D-76FD-4307-8768-8539591927A7}" type="presOf" srcId="{CACD6E1D-56A9-4E3A-BD9B-56E252CB3161}" destId="{6F162AC7-7961-4274-85CC-AAF3093C4508}" srcOrd="0" destOrd="0" presId="urn:microsoft.com/office/officeart/2008/layout/VerticalCurvedList"/>
    <dgm:cxn modelId="{0BCFF51F-DD96-407B-84F4-C6AD9B4D0DA7}" srcId="{0DFE7C71-7C08-450F-BEC7-A1E813C88F5E}" destId="{CACD6E1D-56A9-4E3A-BD9B-56E252CB3161}" srcOrd="2" destOrd="0" parTransId="{01278CE2-4517-4EDC-BC20-67B9CCA88ED8}" sibTransId="{F380784A-3D9B-4C95-AC43-167ABDAB051D}"/>
    <dgm:cxn modelId="{61E00541-5124-42FA-9392-AEAE8A4E5DB3}" srcId="{0DFE7C71-7C08-450F-BEC7-A1E813C88F5E}" destId="{F8866AB5-D2D5-4A2E-8E37-E31DC3326CAE}" srcOrd="5" destOrd="0" parTransId="{CDECEB1C-AFE4-496E-B37D-B8176DEA9D5A}" sibTransId="{762CA7C1-D23F-48C1-A8B4-7E3EB623CE11}"/>
    <dgm:cxn modelId="{C0810652-5387-4CD4-8663-29ACF26F6523}" type="presOf" srcId="{791F95A1-99FF-4AF4-A31B-21BB581EDC49}" destId="{D109D6C6-1FE9-4DE4-880B-D3E5988D28AE}" srcOrd="0" destOrd="0" presId="urn:microsoft.com/office/officeart/2008/layout/VerticalCurvedList"/>
    <dgm:cxn modelId="{4CAD5B59-9D3E-4627-9C72-9520A24A793E}" srcId="{0DFE7C71-7C08-450F-BEC7-A1E813C88F5E}" destId="{791F95A1-99FF-4AF4-A31B-21BB581EDC49}" srcOrd="4" destOrd="0" parTransId="{503CBCC7-4C61-4FD3-8756-DBF7D2E20C7D}" sibTransId="{23DAEEF9-EDEA-4AE0-82F4-A4AB83290BDE}"/>
    <dgm:cxn modelId="{DC65CC8D-CDAF-491B-8E71-27095DC9BAC1}" type="presOf" srcId="{0DFE7C71-7C08-450F-BEC7-A1E813C88F5E}" destId="{8F838BA1-AE9B-4092-AAE8-63A4B3328347}" srcOrd="0" destOrd="0" presId="urn:microsoft.com/office/officeart/2008/layout/VerticalCurvedList"/>
    <dgm:cxn modelId="{636BF09F-8247-42B5-BBAF-C2E32B9AD7EA}" type="presOf" srcId="{E90BB140-D784-44FB-8B5B-C1AE269D80AA}" destId="{0FA0E96B-D44D-4962-AF5F-721A8307C336}" srcOrd="0" destOrd="0" presId="urn:microsoft.com/office/officeart/2008/layout/VerticalCurvedList"/>
    <dgm:cxn modelId="{BCB708A7-3E62-409B-854A-814E80DE93A8}" type="presOf" srcId="{CAB7EE96-DA38-48E9-9FD3-CE70B00B5612}" destId="{17B86DA3-DD84-466E-9E3D-0B1829E2BA7F}" srcOrd="0" destOrd="0" presId="urn:microsoft.com/office/officeart/2008/layout/VerticalCurvedList"/>
    <dgm:cxn modelId="{E700A1AF-F2A9-4EF2-9515-003E9F7CD329}" srcId="{0DFE7C71-7C08-450F-BEC7-A1E813C88F5E}" destId="{E90BB140-D784-44FB-8B5B-C1AE269D80AA}" srcOrd="3" destOrd="0" parTransId="{60F8D4E5-681A-4E9F-A41C-62FFFBF69794}" sibTransId="{0C25A66E-D013-4A25-9278-554ED4AAAF98}"/>
    <dgm:cxn modelId="{8CEE76B1-550A-4E90-84DE-DF06E0FE3FD0}" type="presOf" srcId="{54F10014-5FCE-46F8-84C0-C1AAE05A1D42}" destId="{9DB2504A-A6DE-47DA-8FFF-2BA0BCF0F7C6}" srcOrd="0" destOrd="0" presId="urn:microsoft.com/office/officeart/2008/layout/VerticalCurvedList"/>
    <dgm:cxn modelId="{CE8436B5-B6DE-4931-9313-5E04C94ECD51}" srcId="{0DFE7C71-7C08-450F-BEC7-A1E813C88F5E}" destId="{CAB7EE96-DA38-48E9-9FD3-CE70B00B5612}" srcOrd="0" destOrd="0" parTransId="{8AF171A7-98FB-4A96-B3EC-5664AEBE2BB2}" sibTransId="{54F10014-5FCE-46F8-84C0-C1AAE05A1D42}"/>
    <dgm:cxn modelId="{8E6CD8B9-7001-401E-B719-0A883DC28B11}" type="presOf" srcId="{A1110B42-F056-4F48-911C-51966981F3BB}" destId="{D0A60467-C4F2-4C05-973D-06E66F864CD3}" srcOrd="0" destOrd="0" presId="urn:microsoft.com/office/officeart/2008/layout/VerticalCurvedList"/>
    <dgm:cxn modelId="{810B4408-27B8-437F-A226-CEC66FEB6515}" type="presParOf" srcId="{8F838BA1-AE9B-4092-AAE8-63A4B3328347}" destId="{5CBF80F5-6A9E-4CA4-B6D9-51A8992CF5F3}" srcOrd="0" destOrd="0" presId="urn:microsoft.com/office/officeart/2008/layout/VerticalCurvedList"/>
    <dgm:cxn modelId="{8B5038A1-C220-4284-86FB-A91EF5649E79}" type="presParOf" srcId="{5CBF80F5-6A9E-4CA4-B6D9-51A8992CF5F3}" destId="{C9212C74-EF4C-449B-8CED-CE032BFAF00B}" srcOrd="0" destOrd="0" presId="urn:microsoft.com/office/officeart/2008/layout/VerticalCurvedList"/>
    <dgm:cxn modelId="{E818AD41-1923-40FA-9A57-1CDE1D8A028F}" type="presParOf" srcId="{C9212C74-EF4C-449B-8CED-CE032BFAF00B}" destId="{86520369-26FF-4A85-A0FD-8267C0DD546A}" srcOrd="0" destOrd="0" presId="urn:microsoft.com/office/officeart/2008/layout/VerticalCurvedList"/>
    <dgm:cxn modelId="{88563200-1ECA-4C1C-B380-1A172C5A2B0F}" type="presParOf" srcId="{C9212C74-EF4C-449B-8CED-CE032BFAF00B}" destId="{9DB2504A-A6DE-47DA-8FFF-2BA0BCF0F7C6}" srcOrd="1" destOrd="0" presId="urn:microsoft.com/office/officeart/2008/layout/VerticalCurvedList"/>
    <dgm:cxn modelId="{6218849B-D9BC-4417-B86D-3607FE8BE63C}" type="presParOf" srcId="{C9212C74-EF4C-449B-8CED-CE032BFAF00B}" destId="{AE38C4F8-B21D-4091-BAF1-DBD2E0F4D1D3}" srcOrd="2" destOrd="0" presId="urn:microsoft.com/office/officeart/2008/layout/VerticalCurvedList"/>
    <dgm:cxn modelId="{31DDB217-4F40-4D0D-8E52-E90EE409B906}" type="presParOf" srcId="{C9212C74-EF4C-449B-8CED-CE032BFAF00B}" destId="{7B0D7C2A-B92C-4501-B169-F66BC9E47890}" srcOrd="3" destOrd="0" presId="urn:microsoft.com/office/officeart/2008/layout/VerticalCurvedList"/>
    <dgm:cxn modelId="{C913F6B5-10D6-4744-887A-C450B4783AFC}" type="presParOf" srcId="{5CBF80F5-6A9E-4CA4-B6D9-51A8992CF5F3}" destId="{17B86DA3-DD84-466E-9E3D-0B1829E2BA7F}" srcOrd="1" destOrd="0" presId="urn:microsoft.com/office/officeart/2008/layout/VerticalCurvedList"/>
    <dgm:cxn modelId="{C87ED6E5-DB5F-43D6-8718-16408010E6A2}" type="presParOf" srcId="{5CBF80F5-6A9E-4CA4-B6D9-51A8992CF5F3}" destId="{91D373F1-F4B5-491B-B692-9F7295D2C299}" srcOrd="2" destOrd="0" presId="urn:microsoft.com/office/officeart/2008/layout/VerticalCurvedList"/>
    <dgm:cxn modelId="{90278FA9-F78F-432B-89A0-CF6579BC1966}" type="presParOf" srcId="{91D373F1-F4B5-491B-B692-9F7295D2C299}" destId="{F9097BA1-07FC-4427-9D3B-4393D5B3CCE6}" srcOrd="0" destOrd="0" presId="urn:microsoft.com/office/officeart/2008/layout/VerticalCurvedList"/>
    <dgm:cxn modelId="{180BB2B1-0423-4911-BF8F-0D27794D8BEB}" type="presParOf" srcId="{5CBF80F5-6A9E-4CA4-B6D9-51A8992CF5F3}" destId="{D0A60467-C4F2-4C05-973D-06E66F864CD3}" srcOrd="3" destOrd="0" presId="urn:microsoft.com/office/officeart/2008/layout/VerticalCurvedList"/>
    <dgm:cxn modelId="{70ABC074-BDB7-4DCD-963C-048D06BE1120}" type="presParOf" srcId="{5CBF80F5-6A9E-4CA4-B6D9-51A8992CF5F3}" destId="{7CE49FC6-E448-408E-9637-387070DD8AD7}" srcOrd="4" destOrd="0" presId="urn:microsoft.com/office/officeart/2008/layout/VerticalCurvedList"/>
    <dgm:cxn modelId="{D209F2A2-34B1-4AD3-87E7-2F33DCBAA90A}" type="presParOf" srcId="{7CE49FC6-E448-408E-9637-387070DD8AD7}" destId="{FA6FE7B9-DC88-402D-B58B-6D84E98490E0}" srcOrd="0" destOrd="0" presId="urn:microsoft.com/office/officeart/2008/layout/VerticalCurvedList"/>
    <dgm:cxn modelId="{0F7D1806-FB18-47D4-B144-4F0B722E286A}" type="presParOf" srcId="{5CBF80F5-6A9E-4CA4-B6D9-51A8992CF5F3}" destId="{6F162AC7-7961-4274-85CC-AAF3093C4508}" srcOrd="5" destOrd="0" presId="urn:microsoft.com/office/officeart/2008/layout/VerticalCurvedList"/>
    <dgm:cxn modelId="{E2AC0DB9-8140-48EC-86E5-0720D4E3609A}" type="presParOf" srcId="{5CBF80F5-6A9E-4CA4-B6D9-51A8992CF5F3}" destId="{13125BAE-C5F3-431E-A7DE-66D02DBA839B}" srcOrd="6" destOrd="0" presId="urn:microsoft.com/office/officeart/2008/layout/VerticalCurvedList"/>
    <dgm:cxn modelId="{04E5612A-69C4-4391-A1C5-010567B509E7}" type="presParOf" srcId="{13125BAE-C5F3-431E-A7DE-66D02DBA839B}" destId="{42052566-A1E1-4C87-8D88-DE9316B97B18}" srcOrd="0" destOrd="0" presId="urn:microsoft.com/office/officeart/2008/layout/VerticalCurvedList"/>
    <dgm:cxn modelId="{E402B305-0C31-49FF-B880-16168549D1E7}" type="presParOf" srcId="{5CBF80F5-6A9E-4CA4-B6D9-51A8992CF5F3}" destId="{0FA0E96B-D44D-4962-AF5F-721A8307C336}" srcOrd="7" destOrd="0" presId="urn:microsoft.com/office/officeart/2008/layout/VerticalCurvedList"/>
    <dgm:cxn modelId="{E81AD74F-1FDA-4028-AA41-AE66FC0F0841}" type="presParOf" srcId="{5CBF80F5-6A9E-4CA4-B6D9-51A8992CF5F3}" destId="{A6B9D715-CB4A-462A-9B30-2376A54CF5B1}" srcOrd="8" destOrd="0" presId="urn:microsoft.com/office/officeart/2008/layout/VerticalCurvedList"/>
    <dgm:cxn modelId="{1FBB7C44-33A4-47A0-9544-D5ACB403EB20}" type="presParOf" srcId="{A6B9D715-CB4A-462A-9B30-2376A54CF5B1}" destId="{19166550-55CE-4008-9422-1D89B05FB278}" srcOrd="0" destOrd="0" presId="urn:microsoft.com/office/officeart/2008/layout/VerticalCurvedList"/>
    <dgm:cxn modelId="{B961ABD8-260F-49E4-9EAB-49172DB18FF1}" type="presParOf" srcId="{5CBF80F5-6A9E-4CA4-B6D9-51A8992CF5F3}" destId="{D109D6C6-1FE9-4DE4-880B-D3E5988D28AE}" srcOrd="9" destOrd="0" presId="urn:microsoft.com/office/officeart/2008/layout/VerticalCurvedList"/>
    <dgm:cxn modelId="{5606B71E-DEDE-4F70-AF22-05C22A9B14C1}" type="presParOf" srcId="{5CBF80F5-6A9E-4CA4-B6D9-51A8992CF5F3}" destId="{FCC73C51-FE36-49DD-9AC9-55C606B133FA}" srcOrd="10" destOrd="0" presId="urn:microsoft.com/office/officeart/2008/layout/VerticalCurvedList"/>
    <dgm:cxn modelId="{6F8DDB65-CFAC-4BC7-A64B-F7E92D89E15B}" type="presParOf" srcId="{FCC73C51-FE36-49DD-9AC9-55C606B133FA}" destId="{5310662E-3653-49DE-AA54-E3E55D840274}" srcOrd="0" destOrd="0" presId="urn:microsoft.com/office/officeart/2008/layout/VerticalCurvedList"/>
    <dgm:cxn modelId="{70B0142A-FC9E-4068-99C6-BDD92AA036A2}" type="presParOf" srcId="{5CBF80F5-6A9E-4CA4-B6D9-51A8992CF5F3}" destId="{C342E1B3-6A40-46E8-B7EF-5B71152EAC3E}" srcOrd="11" destOrd="0" presId="urn:microsoft.com/office/officeart/2008/layout/VerticalCurvedList"/>
    <dgm:cxn modelId="{00BC0FC0-B096-4073-8849-740F25B04E91}" type="presParOf" srcId="{5CBF80F5-6A9E-4CA4-B6D9-51A8992CF5F3}" destId="{5C010E6E-9830-477F-AED3-94D73723D67A}" srcOrd="12" destOrd="0" presId="urn:microsoft.com/office/officeart/2008/layout/VerticalCurvedList"/>
    <dgm:cxn modelId="{1A57B748-9134-4C3A-952C-529887E06CD4}" type="presParOf" srcId="{5C010E6E-9830-477F-AED3-94D73723D67A}" destId="{4DD24564-75E9-4503-A772-70205E9124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9EB0D8-402B-478C-925E-5539364F9606}" type="doc">
      <dgm:prSet loTypeId="urn:microsoft.com/office/officeart/2008/layout/LinedList" loCatId="list" qsTypeId="urn:microsoft.com/office/officeart/2005/8/quickstyle/simple5" qsCatId="simple" csTypeId="urn:microsoft.com/office/officeart/2005/8/colors/accent1_3" csCatId="accent1" phldr="1"/>
      <dgm:spPr/>
      <dgm:t>
        <a:bodyPr/>
        <a:lstStyle/>
        <a:p>
          <a:endParaRPr lang="it-IT"/>
        </a:p>
      </dgm:t>
    </dgm:pt>
    <dgm:pt modelId="{52EB96B6-4D9A-4C67-AAE2-AACCC9D57E19}">
      <dgm:prSet custT="1"/>
      <dgm:spPr/>
      <dgm:t>
        <a:bodyPr/>
        <a:lstStyle/>
        <a:p>
          <a:r>
            <a:rPr lang="it-IT" sz="2400" b="1" dirty="0">
              <a:latin typeface="Arial Black" panose="020B0A04020102020204" pitchFamily="34" charset="0"/>
            </a:rPr>
            <a:t>Valutare </a:t>
          </a:r>
          <a:r>
            <a:rPr lang="it-IT" sz="2400" b="1" dirty="0">
              <a:highlight>
                <a:srgbClr val="FF0000"/>
              </a:highlight>
              <a:latin typeface="Arial Black" panose="020B0A04020102020204" pitchFamily="34" charset="0"/>
            </a:rPr>
            <a:t>non</a:t>
          </a:r>
          <a:r>
            <a:rPr lang="it-IT" sz="2400" b="1" dirty="0">
              <a:latin typeface="Arial Black" panose="020B0A04020102020204" pitchFamily="34" charset="0"/>
            </a:rPr>
            <a:t> l’apprendimento ma </a:t>
          </a:r>
          <a:r>
            <a:rPr lang="it-IT" sz="2400" b="1" dirty="0">
              <a:highlight>
                <a:srgbClr val="FFFF00"/>
              </a:highlight>
              <a:latin typeface="Arial Black" panose="020B0A04020102020204" pitchFamily="34" charset="0"/>
            </a:rPr>
            <a:t>PER</a:t>
          </a:r>
          <a:r>
            <a:rPr lang="it-IT" sz="2400" b="1" dirty="0">
              <a:latin typeface="Arial Black" panose="020B0A04020102020204" pitchFamily="34" charset="0"/>
            </a:rPr>
            <a:t> l’apprendimento</a:t>
          </a:r>
        </a:p>
      </dgm:t>
    </dgm:pt>
    <dgm:pt modelId="{0C3CC49C-FAAB-4D28-B929-CD207837A10D}" type="parTrans" cxnId="{204941A1-70EE-43DD-AFBA-09812C1E02F1}">
      <dgm:prSet/>
      <dgm:spPr/>
      <dgm:t>
        <a:bodyPr/>
        <a:lstStyle/>
        <a:p>
          <a:endParaRPr lang="it-IT"/>
        </a:p>
      </dgm:t>
    </dgm:pt>
    <dgm:pt modelId="{725667A0-6C74-46E4-BA3A-5C2945D613ED}" type="sibTrans" cxnId="{204941A1-70EE-43DD-AFBA-09812C1E02F1}">
      <dgm:prSet/>
      <dgm:spPr/>
      <dgm:t>
        <a:bodyPr/>
        <a:lstStyle/>
        <a:p>
          <a:endParaRPr lang="it-IT"/>
        </a:p>
      </dgm:t>
    </dgm:pt>
    <dgm:pt modelId="{0A5384D9-E659-4D1D-B12F-BA27B46C36A4}">
      <dgm:prSet custT="1"/>
      <dgm:spPr/>
      <dgm:t>
        <a:bodyPr/>
        <a:lstStyle/>
        <a:p>
          <a:r>
            <a:rPr lang="it-IT" sz="1800" b="1" dirty="0">
              <a:latin typeface="Arial Black" panose="020B0A04020102020204" pitchFamily="34" charset="0"/>
            </a:rPr>
            <a:t>VERIFICHE IN ITINERE E SOMMATIVE</a:t>
          </a:r>
        </a:p>
      </dgm:t>
    </dgm:pt>
    <dgm:pt modelId="{98109A5E-9FC1-46DA-9262-667619D595E3}" type="parTrans" cxnId="{3A50FA05-CCBA-4FC7-BCDE-26B3E1E01366}">
      <dgm:prSet/>
      <dgm:spPr/>
      <dgm:t>
        <a:bodyPr/>
        <a:lstStyle/>
        <a:p>
          <a:endParaRPr lang="it-IT"/>
        </a:p>
      </dgm:t>
    </dgm:pt>
    <dgm:pt modelId="{22F3F736-5912-4B2B-8820-7805B7BA54A8}" type="sibTrans" cxnId="{3A50FA05-CCBA-4FC7-BCDE-26B3E1E01366}">
      <dgm:prSet/>
      <dgm:spPr/>
      <dgm:t>
        <a:bodyPr/>
        <a:lstStyle/>
        <a:p>
          <a:endParaRPr lang="it-IT"/>
        </a:p>
      </dgm:t>
    </dgm:pt>
    <dgm:pt modelId="{63ECDAD4-64B4-4BAA-A046-7DEB281122B7}">
      <dgm:prSet custT="1"/>
      <dgm:spPr/>
      <dgm:t>
        <a:bodyPr/>
        <a:lstStyle/>
        <a:p>
          <a:r>
            <a:rPr lang="it-IT" sz="1600" dirty="0">
              <a:latin typeface="Arial Black" panose="020B0A04020102020204" pitchFamily="34" charset="0"/>
            </a:rPr>
            <a:t>Verifiche orali e compiti in classe programmati, evitando di spostarne le date e di fissarli nelle ultime ore.</a:t>
          </a:r>
        </a:p>
      </dgm:t>
    </dgm:pt>
    <dgm:pt modelId="{100CB462-BFA5-418D-9C2A-0886800E3D12}" type="parTrans" cxnId="{FCA19273-35CA-4367-9541-41A2D8A296A4}">
      <dgm:prSet/>
      <dgm:spPr/>
      <dgm:t>
        <a:bodyPr/>
        <a:lstStyle/>
        <a:p>
          <a:endParaRPr lang="it-IT"/>
        </a:p>
      </dgm:t>
    </dgm:pt>
    <dgm:pt modelId="{AD506FA1-0E59-4CA6-A15B-C292B2BC39B7}" type="sibTrans" cxnId="{FCA19273-35CA-4367-9541-41A2D8A296A4}">
      <dgm:prSet/>
      <dgm:spPr/>
      <dgm:t>
        <a:bodyPr/>
        <a:lstStyle/>
        <a:p>
          <a:endParaRPr lang="it-IT"/>
        </a:p>
      </dgm:t>
    </dgm:pt>
    <dgm:pt modelId="{BCBC5020-EDCA-4C6D-9AE0-621FF0AF65FF}">
      <dgm:prSet custT="1"/>
      <dgm:spPr/>
      <dgm:t>
        <a:bodyPr/>
        <a:lstStyle/>
        <a:p>
          <a:r>
            <a:rPr lang="it-IT" sz="1600" dirty="0">
              <a:latin typeface="Arial Black" panose="020B0A04020102020204" pitchFamily="34" charset="0"/>
            </a:rPr>
            <a:t>Le verifiche devono essere prevalentemente orali e guidate con domande circoscritte e univoche: non contenenti doppie negazioni, senza domande plurime (</a:t>
          </a:r>
          <a:r>
            <a:rPr lang="it-IT" sz="1600" dirty="0" err="1">
              <a:latin typeface="Arial Black" panose="020B0A04020102020204" pitchFamily="34" charset="0"/>
            </a:rPr>
            <a:t>dove,come,quando</a:t>
          </a:r>
          <a:r>
            <a:rPr lang="it-IT" sz="1600" dirty="0">
              <a:latin typeface="Arial Black" panose="020B0A04020102020204" pitchFamily="34" charset="0"/>
            </a:rPr>
            <a:t>).</a:t>
          </a:r>
        </a:p>
      </dgm:t>
    </dgm:pt>
    <dgm:pt modelId="{D6115C80-B791-4463-AD48-2D1DA4A46DC1}" type="parTrans" cxnId="{6FCF2B98-41E7-457A-8CB3-73DEA8B480ED}">
      <dgm:prSet/>
      <dgm:spPr/>
      <dgm:t>
        <a:bodyPr/>
        <a:lstStyle/>
        <a:p>
          <a:endParaRPr lang="it-IT"/>
        </a:p>
      </dgm:t>
    </dgm:pt>
    <dgm:pt modelId="{DAEB986A-6B9E-4D77-865D-3D6D92FF53A0}" type="sibTrans" cxnId="{6FCF2B98-41E7-457A-8CB3-73DEA8B480ED}">
      <dgm:prSet/>
      <dgm:spPr/>
      <dgm:t>
        <a:bodyPr/>
        <a:lstStyle/>
        <a:p>
          <a:endParaRPr lang="it-IT"/>
        </a:p>
      </dgm:t>
    </dgm:pt>
    <dgm:pt modelId="{9212CA7D-62B3-4538-AC7B-76082F306F55}">
      <dgm:prSet custT="1"/>
      <dgm:spPr/>
      <dgm:t>
        <a:bodyPr/>
        <a:lstStyle/>
        <a:p>
          <a:r>
            <a:rPr lang="it-IT" sz="1600" dirty="0">
              <a:latin typeface="Arial Black" panose="020B0A04020102020204" pitchFamily="34" charset="0"/>
            </a:rPr>
            <a:t>Non più di una verifica al giorno.</a:t>
          </a:r>
        </a:p>
      </dgm:t>
    </dgm:pt>
    <dgm:pt modelId="{5C21E852-3ECE-4BBC-B273-3D552E552848}" type="parTrans" cxnId="{0F472DA7-7B67-42E5-8E9A-4275CF1B1FD8}">
      <dgm:prSet/>
      <dgm:spPr/>
      <dgm:t>
        <a:bodyPr/>
        <a:lstStyle/>
        <a:p>
          <a:endParaRPr lang="it-IT"/>
        </a:p>
      </dgm:t>
    </dgm:pt>
    <dgm:pt modelId="{AA535233-5F7F-42F9-8D5A-6282F650FE9B}" type="sibTrans" cxnId="{0F472DA7-7B67-42E5-8E9A-4275CF1B1FD8}">
      <dgm:prSet/>
      <dgm:spPr/>
      <dgm:t>
        <a:bodyPr/>
        <a:lstStyle/>
        <a:p>
          <a:endParaRPr lang="it-IT"/>
        </a:p>
      </dgm:t>
    </dgm:pt>
    <dgm:pt modelId="{ADE3F65C-EA5C-4C3A-8CB0-7CEF4A3C7FF2}">
      <dgm:prSet custT="1"/>
      <dgm:spPr/>
      <dgm:t>
        <a:bodyPr/>
        <a:lstStyle/>
        <a:p>
          <a:r>
            <a:rPr lang="it-IT" sz="1600" dirty="0">
              <a:latin typeface="Arial Black" panose="020B0A04020102020204" pitchFamily="34" charset="0"/>
            </a:rPr>
            <a:t>Il testo delle verifiche scritte va stilato al computer, in stampatello maiuscolo o in maiuscoletto, in carattere ARIAL.</a:t>
          </a:r>
        </a:p>
      </dgm:t>
    </dgm:pt>
    <dgm:pt modelId="{3B4287DD-1ADC-4E77-B376-F5591D584834}" type="parTrans" cxnId="{B127DE8A-F515-411F-80AA-10B6733B447B}">
      <dgm:prSet/>
      <dgm:spPr/>
      <dgm:t>
        <a:bodyPr/>
        <a:lstStyle/>
        <a:p>
          <a:endParaRPr lang="it-IT"/>
        </a:p>
      </dgm:t>
    </dgm:pt>
    <dgm:pt modelId="{2A9FCE21-DBAA-49CF-91FB-B57E9B96BDD1}" type="sibTrans" cxnId="{B127DE8A-F515-411F-80AA-10B6733B447B}">
      <dgm:prSet/>
      <dgm:spPr/>
      <dgm:t>
        <a:bodyPr/>
        <a:lstStyle/>
        <a:p>
          <a:endParaRPr lang="it-IT"/>
        </a:p>
      </dgm:t>
    </dgm:pt>
    <dgm:pt modelId="{EBF09AB8-E616-42A5-80E6-796B2297FEC1}">
      <dgm:prSet custT="1"/>
      <dgm:spPr/>
      <dgm:t>
        <a:bodyPr/>
        <a:lstStyle/>
        <a:p>
          <a:r>
            <a:rPr lang="it-IT" sz="1600" dirty="0">
              <a:latin typeface="Arial Black" panose="020B0A04020102020204" pitchFamily="34" charset="0"/>
            </a:rPr>
            <a:t>E’ utile dividere le richieste per argomento con un titolo ed evidenziare la parola-chiave.</a:t>
          </a:r>
        </a:p>
      </dgm:t>
    </dgm:pt>
    <dgm:pt modelId="{A17E6AAD-8984-4ECE-9987-566F63C63769}" type="parTrans" cxnId="{C7A064CE-BF93-46B6-A520-67A56B640B12}">
      <dgm:prSet/>
      <dgm:spPr/>
      <dgm:t>
        <a:bodyPr/>
        <a:lstStyle/>
        <a:p>
          <a:endParaRPr lang="it-IT"/>
        </a:p>
      </dgm:t>
    </dgm:pt>
    <dgm:pt modelId="{B9F3399C-FC65-4A64-BC2C-242E6B6E63A3}" type="sibTrans" cxnId="{C7A064CE-BF93-46B6-A520-67A56B640B12}">
      <dgm:prSet/>
      <dgm:spPr/>
      <dgm:t>
        <a:bodyPr/>
        <a:lstStyle/>
        <a:p>
          <a:endParaRPr lang="it-IT"/>
        </a:p>
      </dgm:t>
    </dgm:pt>
    <dgm:pt modelId="{CAB68195-0BB3-4D79-B81A-E68D4C406A96}">
      <dgm:prSet custT="1"/>
      <dgm:spPr/>
      <dgm:t>
        <a:bodyPr/>
        <a:lstStyle/>
        <a:p>
          <a:r>
            <a:rPr lang="it-IT" sz="1600" dirty="0">
              <a:latin typeface="Arial Black" panose="020B0A04020102020204" pitchFamily="34" charset="0"/>
            </a:rPr>
            <a:t>Sono preferibili le verifiche strutturate.</a:t>
          </a:r>
        </a:p>
      </dgm:t>
    </dgm:pt>
    <dgm:pt modelId="{7801F2E1-5092-4743-96B0-6D021CAD04C5}" type="parTrans" cxnId="{5D797A93-965E-4F2C-8BCB-7C739B35B604}">
      <dgm:prSet/>
      <dgm:spPr/>
      <dgm:t>
        <a:bodyPr/>
        <a:lstStyle/>
        <a:p>
          <a:endParaRPr lang="it-IT"/>
        </a:p>
      </dgm:t>
    </dgm:pt>
    <dgm:pt modelId="{B719D571-8E04-47B9-B440-1924D102845F}" type="sibTrans" cxnId="{5D797A93-965E-4F2C-8BCB-7C739B35B604}">
      <dgm:prSet/>
      <dgm:spPr/>
      <dgm:t>
        <a:bodyPr/>
        <a:lstStyle/>
        <a:p>
          <a:endParaRPr lang="it-IT"/>
        </a:p>
      </dgm:t>
    </dgm:pt>
    <dgm:pt modelId="{1F922D66-6832-4D59-BFD6-D172715F7F3A}">
      <dgm:prSet custT="1"/>
      <dgm:spPr/>
      <dgm:t>
        <a:bodyPr/>
        <a:lstStyle/>
        <a:p>
          <a:r>
            <a:rPr lang="it-IT" sz="1600" dirty="0">
              <a:latin typeface="Arial Black" panose="020B0A04020102020204" pitchFamily="34" charset="0"/>
            </a:rPr>
            <a:t>Prove informatizzate.</a:t>
          </a:r>
        </a:p>
      </dgm:t>
    </dgm:pt>
    <dgm:pt modelId="{1124E61D-8659-412B-9E57-9EE32B53A855}" type="parTrans" cxnId="{65308812-BE6E-4ED8-9A5B-352CE5D50647}">
      <dgm:prSet/>
      <dgm:spPr/>
      <dgm:t>
        <a:bodyPr/>
        <a:lstStyle/>
        <a:p>
          <a:endParaRPr lang="it-IT"/>
        </a:p>
      </dgm:t>
    </dgm:pt>
    <dgm:pt modelId="{9D74934C-5BEE-4270-8F98-89E8462614FE}" type="sibTrans" cxnId="{65308812-BE6E-4ED8-9A5B-352CE5D50647}">
      <dgm:prSet/>
      <dgm:spPr/>
      <dgm:t>
        <a:bodyPr/>
        <a:lstStyle/>
        <a:p>
          <a:endParaRPr lang="it-IT"/>
        </a:p>
      </dgm:t>
    </dgm:pt>
    <dgm:pt modelId="{32E7AAA2-AD81-4F7C-AF55-C1732CA100C6}">
      <dgm:prSet custT="1"/>
      <dgm:spPr/>
      <dgm:t>
        <a:bodyPr/>
        <a:lstStyle/>
        <a:p>
          <a:r>
            <a:rPr lang="it-IT" sz="1600" dirty="0">
              <a:latin typeface="Arial Black" panose="020B0A04020102020204" pitchFamily="34" charset="0"/>
            </a:rPr>
            <a:t>Uso di:  Mediatori didattici durante le prove scritte e orali,  mappe concettuali e mappe cognitive</a:t>
          </a:r>
        </a:p>
      </dgm:t>
    </dgm:pt>
    <dgm:pt modelId="{FB1FD025-1BEB-4EFF-B98A-306EAD817F6B}" type="parTrans" cxnId="{0D6A0995-6F48-4A6C-B4EB-DC0F12C567F7}">
      <dgm:prSet/>
      <dgm:spPr/>
      <dgm:t>
        <a:bodyPr/>
        <a:lstStyle/>
        <a:p>
          <a:endParaRPr lang="it-IT"/>
        </a:p>
      </dgm:t>
    </dgm:pt>
    <dgm:pt modelId="{B7B46176-89ED-4398-8CC7-F57B57203EB5}" type="sibTrans" cxnId="{0D6A0995-6F48-4A6C-B4EB-DC0F12C567F7}">
      <dgm:prSet/>
      <dgm:spPr/>
      <dgm:t>
        <a:bodyPr/>
        <a:lstStyle/>
        <a:p>
          <a:endParaRPr lang="it-IT"/>
        </a:p>
      </dgm:t>
    </dgm:pt>
    <dgm:pt modelId="{3EACB3AC-DA7D-45EF-A373-C24AD0F365C1}" type="pres">
      <dgm:prSet presAssocID="{8D9EB0D8-402B-478C-925E-5539364F9606}" presName="vert0" presStyleCnt="0">
        <dgm:presLayoutVars>
          <dgm:dir/>
          <dgm:animOne val="branch"/>
          <dgm:animLvl val="lvl"/>
        </dgm:presLayoutVars>
      </dgm:prSet>
      <dgm:spPr/>
    </dgm:pt>
    <dgm:pt modelId="{03B3120F-BE01-4845-B3F4-3C5E1F1F52E8}" type="pres">
      <dgm:prSet presAssocID="{52EB96B6-4D9A-4C67-AAE2-AACCC9D57E19}" presName="thickLine" presStyleLbl="alignNode1" presStyleIdx="0" presStyleCnt="10"/>
      <dgm:spPr/>
    </dgm:pt>
    <dgm:pt modelId="{1CECEDF6-F3EE-41BA-9124-CEB585CC7830}" type="pres">
      <dgm:prSet presAssocID="{52EB96B6-4D9A-4C67-AAE2-AACCC9D57E19}" presName="horz1" presStyleCnt="0"/>
      <dgm:spPr/>
    </dgm:pt>
    <dgm:pt modelId="{3CA2FEEB-8AA0-4625-ACCE-9145E5706074}" type="pres">
      <dgm:prSet presAssocID="{52EB96B6-4D9A-4C67-AAE2-AACCC9D57E19}" presName="tx1" presStyleLbl="revTx" presStyleIdx="0" presStyleCnt="10"/>
      <dgm:spPr/>
    </dgm:pt>
    <dgm:pt modelId="{95AD534E-F985-4985-8ECC-87084D30637A}" type="pres">
      <dgm:prSet presAssocID="{52EB96B6-4D9A-4C67-AAE2-AACCC9D57E19}" presName="vert1" presStyleCnt="0"/>
      <dgm:spPr/>
    </dgm:pt>
    <dgm:pt modelId="{A8884DCB-19A3-48CA-BDB7-570DD28A3EEF}" type="pres">
      <dgm:prSet presAssocID="{0A5384D9-E659-4D1D-B12F-BA27B46C36A4}" presName="thickLine" presStyleLbl="alignNode1" presStyleIdx="1" presStyleCnt="10"/>
      <dgm:spPr/>
    </dgm:pt>
    <dgm:pt modelId="{21FAEBC4-2C41-4DEA-A357-63F37444A362}" type="pres">
      <dgm:prSet presAssocID="{0A5384D9-E659-4D1D-B12F-BA27B46C36A4}" presName="horz1" presStyleCnt="0"/>
      <dgm:spPr/>
    </dgm:pt>
    <dgm:pt modelId="{159BAB75-A10E-4BF1-9C7C-FE600CEC845B}" type="pres">
      <dgm:prSet presAssocID="{0A5384D9-E659-4D1D-B12F-BA27B46C36A4}" presName="tx1" presStyleLbl="revTx" presStyleIdx="1" presStyleCnt="10"/>
      <dgm:spPr/>
    </dgm:pt>
    <dgm:pt modelId="{6DBD1228-8281-4F2A-BC66-282A5FFDD668}" type="pres">
      <dgm:prSet presAssocID="{0A5384D9-E659-4D1D-B12F-BA27B46C36A4}" presName="vert1" presStyleCnt="0"/>
      <dgm:spPr/>
    </dgm:pt>
    <dgm:pt modelId="{79DD7580-05D3-412F-9E0E-919AA06BC3DF}" type="pres">
      <dgm:prSet presAssocID="{63ECDAD4-64B4-4BAA-A046-7DEB281122B7}" presName="thickLine" presStyleLbl="alignNode1" presStyleIdx="2" presStyleCnt="10"/>
      <dgm:spPr/>
    </dgm:pt>
    <dgm:pt modelId="{A59DE82D-7D09-4337-9F60-68D26557E108}" type="pres">
      <dgm:prSet presAssocID="{63ECDAD4-64B4-4BAA-A046-7DEB281122B7}" presName="horz1" presStyleCnt="0"/>
      <dgm:spPr/>
    </dgm:pt>
    <dgm:pt modelId="{EABC95E6-70AA-45D2-BFCB-AA9D7CEFD4B2}" type="pres">
      <dgm:prSet presAssocID="{63ECDAD4-64B4-4BAA-A046-7DEB281122B7}" presName="tx1" presStyleLbl="revTx" presStyleIdx="2" presStyleCnt="10"/>
      <dgm:spPr/>
    </dgm:pt>
    <dgm:pt modelId="{3B935A9E-689A-405A-8D5C-CDBB352DA570}" type="pres">
      <dgm:prSet presAssocID="{63ECDAD4-64B4-4BAA-A046-7DEB281122B7}" presName="vert1" presStyleCnt="0"/>
      <dgm:spPr/>
    </dgm:pt>
    <dgm:pt modelId="{8A878311-B349-4B3C-AFE0-3AB691E00AB9}" type="pres">
      <dgm:prSet presAssocID="{BCBC5020-EDCA-4C6D-9AE0-621FF0AF65FF}" presName="thickLine" presStyleLbl="alignNode1" presStyleIdx="3" presStyleCnt="10"/>
      <dgm:spPr/>
    </dgm:pt>
    <dgm:pt modelId="{E5D8EF68-C74A-4589-9FCD-10DE3A1EF1EE}" type="pres">
      <dgm:prSet presAssocID="{BCBC5020-EDCA-4C6D-9AE0-621FF0AF65FF}" presName="horz1" presStyleCnt="0"/>
      <dgm:spPr/>
    </dgm:pt>
    <dgm:pt modelId="{0FBB0F25-ED4D-4A96-9C1A-F59535C9DF6C}" type="pres">
      <dgm:prSet presAssocID="{BCBC5020-EDCA-4C6D-9AE0-621FF0AF65FF}" presName="tx1" presStyleLbl="revTx" presStyleIdx="3" presStyleCnt="10"/>
      <dgm:spPr/>
    </dgm:pt>
    <dgm:pt modelId="{AA17C9A5-A375-4B23-954A-759752E81B94}" type="pres">
      <dgm:prSet presAssocID="{BCBC5020-EDCA-4C6D-9AE0-621FF0AF65FF}" presName="vert1" presStyleCnt="0"/>
      <dgm:spPr/>
    </dgm:pt>
    <dgm:pt modelId="{FBBDFEDD-D01C-476C-9A82-1160478B1281}" type="pres">
      <dgm:prSet presAssocID="{9212CA7D-62B3-4538-AC7B-76082F306F55}" presName="thickLine" presStyleLbl="alignNode1" presStyleIdx="4" presStyleCnt="10"/>
      <dgm:spPr/>
    </dgm:pt>
    <dgm:pt modelId="{375BD851-25F7-4C30-94B5-9335BBAC9136}" type="pres">
      <dgm:prSet presAssocID="{9212CA7D-62B3-4538-AC7B-76082F306F55}" presName="horz1" presStyleCnt="0"/>
      <dgm:spPr/>
    </dgm:pt>
    <dgm:pt modelId="{CF318955-5A5D-464F-A727-892B86E136A4}" type="pres">
      <dgm:prSet presAssocID="{9212CA7D-62B3-4538-AC7B-76082F306F55}" presName="tx1" presStyleLbl="revTx" presStyleIdx="4" presStyleCnt="10"/>
      <dgm:spPr/>
    </dgm:pt>
    <dgm:pt modelId="{B4624A86-77DC-4186-9BAA-E733234A7E00}" type="pres">
      <dgm:prSet presAssocID="{9212CA7D-62B3-4538-AC7B-76082F306F55}" presName="vert1" presStyleCnt="0"/>
      <dgm:spPr/>
    </dgm:pt>
    <dgm:pt modelId="{DF7B670B-57A7-418D-B8B8-B7ADD4CFB568}" type="pres">
      <dgm:prSet presAssocID="{ADE3F65C-EA5C-4C3A-8CB0-7CEF4A3C7FF2}" presName="thickLine" presStyleLbl="alignNode1" presStyleIdx="5" presStyleCnt="10"/>
      <dgm:spPr/>
    </dgm:pt>
    <dgm:pt modelId="{F30020B6-839C-49F9-8EC6-398E2B7F77D9}" type="pres">
      <dgm:prSet presAssocID="{ADE3F65C-EA5C-4C3A-8CB0-7CEF4A3C7FF2}" presName="horz1" presStyleCnt="0"/>
      <dgm:spPr/>
    </dgm:pt>
    <dgm:pt modelId="{B720295B-82A8-4224-9086-EF7C50AF50BC}" type="pres">
      <dgm:prSet presAssocID="{ADE3F65C-EA5C-4C3A-8CB0-7CEF4A3C7FF2}" presName="tx1" presStyleLbl="revTx" presStyleIdx="5" presStyleCnt="10"/>
      <dgm:spPr/>
    </dgm:pt>
    <dgm:pt modelId="{9FA588F9-536A-4109-89B3-37C3127BC34F}" type="pres">
      <dgm:prSet presAssocID="{ADE3F65C-EA5C-4C3A-8CB0-7CEF4A3C7FF2}" presName="vert1" presStyleCnt="0"/>
      <dgm:spPr/>
    </dgm:pt>
    <dgm:pt modelId="{E0328D6A-06D6-41CF-A7DB-5EEF7C976550}" type="pres">
      <dgm:prSet presAssocID="{EBF09AB8-E616-42A5-80E6-796B2297FEC1}" presName="thickLine" presStyleLbl="alignNode1" presStyleIdx="6" presStyleCnt="10"/>
      <dgm:spPr/>
    </dgm:pt>
    <dgm:pt modelId="{A05F7EDE-900E-48F6-87B0-DFEE628A7171}" type="pres">
      <dgm:prSet presAssocID="{EBF09AB8-E616-42A5-80E6-796B2297FEC1}" presName="horz1" presStyleCnt="0"/>
      <dgm:spPr/>
    </dgm:pt>
    <dgm:pt modelId="{202E0ABA-7A91-410D-9DFC-70BB30C26D23}" type="pres">
      <dgm:prSet presAssocID="{EBF09AB8-E616-42A5-80E6-796B2297FEC1}" presName="tx1" presStyleLbl="revTx" presStyleIdx="6" presStyleCnt="10"/>
      <dgm:spPr/>
    </dgm:pt>
    <dgm:pt modelId="{CC8C54C2-9171-42D2-9EA8-3412555A0810}" type="pres">
      <dgm:prSet presAssocID="{EBF09AB8-E616-42A5-80E6-796B2297FEC1}" presName="vert1" presStyleCnt="0"/>
      <dgm:spPr/>
    </dgm:pt>
    <dgm:pt modelId="{B78B5AA0-3894-4BFD-B57A-C472E9E33324}" type="pres">
      <dgm:prSet presAssocID="{CAB68195-0BB3-4D79-B81A-E68D4C406A96}" presName="thickLine" presStyleLbl="alignNode1" presStyleIdx="7" presStyleCnt="10"/>
      <dgm:spPr/>
    </dgm:pt>
    <dgm:pt modelId="{2F143AAA-CDD6-4080-BCFB-5C169DEB3F11}" type="pres">
      <dgm:prSet presAssocID="{CAB68195-0BB3-4D79-B81A-E68D4C406A96}" presName="horz1" presStyleCnt="0"/>
      <dgm:spPr/>
    </dgm:pt>
    <dgm:pt modelId="{335A2EE8-E921-42D4-8CB7-E363D0A71DCC}" type="pres">
      <dgm:prSet presAssocID="{CAB68195-0BB3-4D79-B81A-E68D4C406A96}" presName="tx1" presStyleLbl="revTx" presStyleIdx="7" presStyleCnt="10"/>
      <dgm:spPr/>
    </dgm:pt>
    <dgm:pt modelId="{2A74BDF2-8464-4B60-9BBA-6C3F0EE70438}" type="pres">
      <dgm:prSet presAssocID="{CAB68195-0BB3-4D79-B81A-E68D4C406A96}" presName="vert1" presStyleCnt="0"/>
      <dgm:spPr/>
    </dgm:pt>
    <dgm:pt modelId="{AAB278F9-75F1-44D8-A921-C948F92A8A3F}" type="pres">
      <dgm:prSet presAssocID="{1F922D66-6832-4D59-BFD6-D172715F7F3A}" presName="thickLine" presStyleLbl="alignNode1" presStyleIdx="8" presStyleCnt="10"/>
      <dgm:spPr/>
    </dgm:pt>
    <dgm:pt modelId="{7A48C29D-3A4E-4495-93BD-D0788569FEC3}" type="pres">
      <dgm:prSet presAssocID="{1F922D66-6832-4D59-BFD6-D172715F7F3A}" presName="horz1" presStyleCnt="0"/>
      <dgm:spPr/>
    </dgm:pt>
    <dgm:pt modelId="{441F1989-C8E9-4AF1-B72F-603064B28C91}" type="pres">
      <dgm:prSet presAssocID="{1F922D66-6832-4D59-BFD6-D172715F7F3A}" presName="tx1" presStyleLbl="revTx" presStyleIdx="8" presStyleCnt="10"/>
      <dgm:spPr/>
    </dgm:pt>
    <dgm:pt modelId="{0437E832-30E6-4A34-AC10-A4442A1C63F7}" type="pres">
      <dgm:prSet presAssocID="{1F922D66-6832-4D59-BFD6-D172715F7F3A}" presName="vert1" presStyleCnt="0"/>
      <dgm:spPr/>
    </dgm:pt>
    <dgm:pt modelId="{238C9B04-1F7A-415E-9A61-862BBD711297}" type="pres">
      <dgm:prSet presAssocID="{32E7AAA2-AD81-4F7C-AF55-C1732CA100C6}" presName="thickLine" presStyleLbl="alignNode1" presStyleIdx="9" presStyleCnt="10"/>
      <dgm:spPr/>
    </dgm:pt>
    <dgm:pt modelId="{6EE89196-9267-4E41-95BA-61FDC79A27B4}" type="pres">
      <dgm:prSet presAssocID="{32E7AAA2-AD81-4F7C-AF55-C1732CA100C6}" presName="horz1" presStyleCnt="0"/>
      <dgm:spPr/>
    </dgm:pt>
    <dgm:pt modelId="{F18A8626-3F69-461C-95A5-3E1F0A03E40A}" type="pres">
      <dgm:prSet presAssocID="{32E7AAA2-AD81-4F7C-AF55-C1732CA100C6}" presName="tx1" presStyleLbl="revTx" presStyleIdx="9" presStyleCnt="10"/>
      <dgm:spPr/>
    </dgm:pt>
    <dgm:pt modelId="{3EFB4942-BFC9-4A6B-96D9-A5D09242A64C}" type="pres">
      <dgm:prSet presAssocID="{32E7AAA2-AD81-4F7C-AF55-C1732CA100C6}" presName="vert1" presStyleCnt="0"/>
      <dgm:spPr/>
    </dgm:pt>
  </dgm:ptLst>
  <dgm:cxnLst>
    <dgm:cxn modelId="{FF43EF00-BF65-474E-9FCA-570C12A4D513}" type="presOf" srcId="{1F922D66-6832-4D59-BFD6-D172715F7F3A}" destId="{441F1989-C8E9-4AF1-B72F-603064B28C91}" srcOrd="0" destOrd="0" presId="urn:microsoft.com/office/officeart/2008/layout/LinedList"/>
    <dgm:cxn modelId="{3A50FA05-CCBA-4FC7-BCDE-26B3E1E01366}" srcId="{8D9EB0D8-402B-478C-925E-5539364F9606}" destId="{0A5384D9-E659-4D1D-B12F-BA27B46C36A4}" srcOrd="1" destOrd="0" parTransId="{98109A5E-9FC1-46DA-9262-667619D595E3}" sibTransId="{22F3F736-5912-4B2B-8820-7805B7BA54A8}"/>
    <dgm:cxn modelId="{994B4B09-C150-4282-9FED-1D0B95AF9D37}" type="presOf" srcId="{52EB96B6-4D9A-4C67-AAE2-AACCC9D57E19}" destId="{3CA2FEEB-8AA0-4625-ACCE-9145E5706074}" srcOrd="0" destOrd="0" presId="urn:microsoft.com/office/officeart/2008/layout/LinedList"/>
    <dgm:cxn modelId="{65308812-BE6E-4ED8-9A5B-352CE5D50647}" srcId="{8D9EB0D8-402B-478C-925E-5539364F9606}" destId="{1F922D66-6832-4D59-BFD6-D172715F7F3A}" srcOrd="8" destOrd="0" parTransId="{1124E61D-8659-412B-9E57-9EE32B53A855}" sibTransId="{9D74934C-5BEE-4270-8F98-89E8462614FE}"/>
    <dgm:cxn modelId="{60B9C629-9594-4AC9-838D-BE45CF7959F3}" type="presOf" srcId="{EBF09AB8-E616-42A5-80E6-796B2297FEC1}" destId="{202E0ABA-7A91-410D-9DFC-70BB30C26D23}" srcOrd="0" destOrd="0" presId="urn:microsoft.com/office/officeart/2008/layout/LinedList"/>
    <dgm:cxn modelId="{1017FC36-EE3F-4E3F-9B04-2FA0E7BF348A}" type="presOf" srcId="{32E7AAA2-AD81-4F7C-AF55-C1732CA100C6}" destId="{F18A8626-3F69-461C-95A5-3E1F0A03E40A}" srcOrd="0" destOrd="0" presId="urn:microsoft.com/office/officeart/2008/layout/LinedList"/>
    <dgm:cxn modelId="{FCA19273-35CA-4367-9541-41A2D8A296A4}" srcId="{8D9EB0D8-402B-478C-925E-5539364F9606}" destId="{63ECDAD4-64B4-4BAA-A046-7DEB281122B7}" srcOrd="2" destOrd="0" parTransId="{100CB462-BFA5-418D-9C2A-0886800E3D12}" sibTransId="{AD506FA1-0E59-4CA6-A15B-C292B2BC39B7}"/>
    <dgm:cxn modelId="{EF508875-2696-4798-AA51-0106D5367901}" type="presOf" srcId="{63ECDAD4-64B4-4BAA-A046-7DEB281122B7}" destId="{EABC95E6-70AA-45D2-BFCB-AA9D7CEFD4B2}" srcOrd="0" destOrd="0" presId="urn:microsoft.com/office/officeart/2008/layout/LinedList"/>
    <dgm:cxn modelId="{6A57F27D-1D43-47AB-A221-8F02E42FA842}" type="presOf" srcId="{8D9EB0D8-402B-478C-925E-5539364F9606}" destId="{3EACB3AC-DA7D-45EF-A373-C24AD0F365C1}" srcOrd="0" destOrd="0" presId="urn:microsoft.com/office/officeart/2008/layout/LinedList"/>
    <dgm:cxn modelId="{B127DE8A-F515-411F-80AA-10B6733B447B}" srcId="{8D9EB0D8-402B-478C-925E-5539364F9606}" destId="{ADE3F65C-EA5C-4C3A-8CB0-7CEF4A3C7FF2}" srcOrd="5" destOrd="0" parTransId="{3B4287DD-1ADC-4E77-B376-F5591D584834}" sibTransId="{2A9FCE21-DBAA-49CF-91FB-B57E9B96BDD1}"/>
    <dgm:cxn modelId="{D34A578B-C573-434C-A989-F8528AE76826}" type="presOf" srcId="{9212CA7D-62B3-4538-AC7B-76082F306F55}" destId="{CF318955-5A5D-464F-A727-892B86E136A4}" srcOrd="0" destOrd="0" presId="urn:microsoft.com/office/officeart/2008/layout/LinedList"/>
    <dgm:cxn modelId="{5D797A93-965E-4F2C-8BCB-7C739B35B604}" srcId="{8D9EB0D8-402B-478C-925E-5539364F9606}" destId="{CAB68195-0BB3-4D79-B81A-E68D4C406A96}" srcOrd="7" destOrd="0" parTransId="{7801F2E1-5092-4743-96B0-6D021CAD04C5}" sibTransId="{B719D571-8E04-47B9-B440-1924D102845F}"/>
    <dgm:cxn modelId="{0D6A0995-6F48-4A6C-B4EB-DC0F12C567F7}" srcId="{8D9EB0D8-402B-478C-925E-5539364F9606}" destId="{32E7AAA2-AD81-4F7C-AF55-C1732CA100C6}" srcOrd="9" destOrd="0" parTransId="{FB1FD025-1BEB-4EFF-B98A-306EAD817F6B}" sibTransId="{B7B46176-89ED-4398-8CC7-F57B57203EB5}"/>
    <dgm:cxn modelId="{6FCF2B98-41E7-457A-8CB3-73DEA8B480ED}" srcId="{8D9EB0D8-402B-478C-925E-5539364F9606}" destId="{BCBC5020-EDCA-4C6D-9AE0-621FF0AF65FF}" srcOrd="3" destOrd="0" parTransId="{D6115C80-B791-4463-AD48-2D1DA4A46DC1}" sibTransId="{DAEB986A-6B9E-4D77-865D-3D6D92FF53A0}"/>
    <dgm:cxn modelId="{204941A1-70EE-43DD-AFBA-09812C1E02F1}" srcId="{8D9EB0D8-402B-478C-925E-5539364F9606}" destId="{52EB96B6-4D9A-4C67-AAE2-AACCC9D57E19}" srcOrd="0" destOrd="0" parTransId="{0C3CC49C-FAAB-4D28-B929-CD207837A10D}" sibTransId="{725667A0-6C74-46E4-BA3A-5C2945D613ED}"/>
    <dgm:cxn modelId="{0F472DA7-7B67-42E5-8E9A-4275CF1B1FD8}" srcId="{8D9EB0D8-402B-478C-925E-5539364F9606}" destId="{9212CA7D-62B3-4538-AC7B-76082F306F55}" srcOrd="4" destOrd="0" parTransId="{5C21E852-3ECE-4BBC-B273-3D552E552848}" sibTransId="{AA535233-5F7F-42F9-8D5A-6282F650FE9B}"/>
    <dgm:cxn modelId="{3F0885CC-966B-4831-B5C2-DC1B7D689286}" type="presOf" srcId="{0A5384D9-E659-4D1D-B12F-BA27B46C36A4}" destId="{159BAB75-A10E-4BF1-9C7C-FE600CEC845B}" srcOrd="0" destOrd="0" presId="urn:microsoft.com/office/officeart/2008/layout/LinedList"/>
    <dgm:cxn modelId="{C7A064CE-BF93-46B6-A520-67A56B640B12}" srcId="{8D9EB0D8-402B-478C-925E-5539364F9606}" destId="{EBF09AB8-E616-42A5-80E6-796B2297FEC1}" srcOrd="6" destOrd="0" parTransId="{A17E6AAD-8984-4ECE-9987-566F63C63769}" sibTransId="{B9F3399C-FC65-4A64-BC2C-242E6B6E63A3}"/>
    <dgm:cxn modelId="{CF3885CE-B250-44F5-8CEF-9B22EF0B5218}" type="presOf" srcId="{ADE3F65C-EA5C-4C3A-8CB0-7CEF4A3C7FF2}" destId="{B720295B-82A8-4224-9086-EF7C50AF50BC}" srcOrd="0" destOrd="0" presId="urn:microsoft.com/office/officeart/2008/layout/LinedList"/>
    <dgm:cxn modelId="{4E5F9BD9-ECA2-4458-90B6-E4441C9A84A2}" type="presOf" srcId="{CAB68195-0BB3-4D79-B81A-E68D4C406A96}" destId="{335A2EE8-E921-42D4-8CB7-E363D0A71DCC}" srcOrd="0" destOrd="0" presId="urn:microsoft.com/office/officeart/2008/layout/LinedList"/>
    <dgm:cxn modelId="{7AF573EE-8244-47EE-901D-9A7D686F02B9}" type="presOf" srcId="{BCBC5020-EDCA-4C6D-9AE0-621FF0AF65FF}" destId="{0FBB0F25-ED4D-4A96-9C1A-F59535C9DF6C}" srcOrd="0" destOrd="0" presId="urn:microsoft.com/office/officeart/2008/layout/LinedList"/>
    <dgm:cxn modelId="{BA0A72EE-90F8-484F-A343-05603F5A3B55}" type="presParOf" srcId="{3EACB3AC-DA7D-45EF-A373-C24AD0F365C1}" destId="{03B3120F-BE01-4845-B3F4-3C5E1F1F52E8}" srcOrd="0" destOrd="0" presId="urn:microsoft.com/office/officeart/2008/layout/LinedList"/>
    <dgm:cxn modelId="{78EF59C2-FBF5-45C5-A2D7-A28206A5D2EE}" type="presParOf" srcId="{3EACB3AC-DA7D-45EF-A373-C24AD0F365C1}" destId="{1CECEDF6-F3EE-41BA-9124-CEB585CC7830}" srcOrd="1" destOrd="0" presId="urn:microsoft.com/office/officeart/2008/layout/LinedList"/>
    <dgm:cxn modelId="{82546E49-4D88-40E0-8C84-B6C7681DF4DF}" type="presParOf" srcId="{1CECEDF6-F3EE-41BA-9124-CEB585CC7830}" destId="{3CA2FEEB-8AA0-4625-ACCE-9145E5706074}" srcOrd="0" destOrd="0" presId="urn:microsoft.com/office/officeart/2008/layout/LinedList"/>
    <dgm:cxn modelId="{00C0A57C-D03E-4F69-9A78-92250FF40EFD}" type="presParOf" srcId="{1CECEDF6-F3EE-41BA-9124-CEB585CC7830}" destId="{95AD534E-F985-4985-8ECC-87084D30637A}" srcOrd="1" destOrd="0" presId="urn:microsoft.com/office/officeart/2008/layout/LinedList"/>
    <dgm:cxn modelId="{18768479-93C3-4E84-AC9D-606C73C44DB1}" type="presParOf" srcId="{3EACB3AC-DA7D-45EF-A373-C24AD0F365C1}" destId="{A8884DCB-19A3-48CA-BDB7-570DD28A3EEF}" srcOrd="2" destOrd="0" presId="urn:microsoft.com/office/officeart/2008/layout/LinedList"/>
    <dgm:cxn modelId="{DAAF4D38-C236-467F-9625-98A9D918BA40}" type="presParOf" srcId="{3EACB3AC-DA7D-45EF-A373-C24AD0F365C1}" destId="{21FAEBC4-2C41-4DEA-A357-63F37444A362}" srcOrd="3" destOrd="0" presId="urn:microsoft.com/office/officeart/2008/layout/LinedList"/>
    <dgm:cxn modelId="{F410CACC-9971-40A9-B642-54D20B0CD245}" type="presParOf" srcId="{21FAEBC4-2C41-4DEA-A357-63F37444A362}" destId="{159BAB75-A10E-4BF1-9C7C-FE600CEC845B}" srcOrd="0" destOrd="0" presId="urn:microsoft.com/office/officeart/2008/layout/LinedList"/>
    <dgm:cxn modelId="{89D8C86F-44EF-4A33-8222-B006FB695A7D}" type="presParOf" srcId="{21FAEBC4-2C41-4DEA-A357-63F37444A362}" destId="{6DBD1228-8281-4F2A-BC66-282A5FFDD668}" srcOrd="1" destOrd="0" presId="urn:microsoft.com/office/officeart/2008/layout/LinedList"/>
    <dgm:cxn modelId="{BB8C311F-2B14-455E-882A-4AE3D1F7D0B8}" type="presParOf" srcId="{3EACB3AC-DA7D-45EF-A373-C24AD0F365C1}" destId="{79DD7580-05D3-412F-9E0E-919AA06BC3DF}" srcOrd="4" destOrd="0" presId="urn:microsoft.com/office/officeart/2008/layout/LinedList"/>
    <dgm:cxn modelId="{78F0E0F4-1C9E-48CD-9640-86683C6CCB81}" type="presParOf" srcId="{3EACB3AC-DA7D-45EF-A373-C24AD0F365C1}" destId="{A59DE82D-7D09-4337-9F60-68D26557E108}" srcOrd="5" destOrd="0" presId="urn:microsoft.com/office/officeart/2008/layout/LinedList"/>
    <dgm:cxn modelId="{7694D543-DD59-4BA7-86E6-78E5F71CD409}" type="presParOf" srcId="{A59DE82D-7D09-4337-9F60-68D26557E108}" destId="{EABC95E6-70AA-45D2-BFCB-AA9D7CEFD4B2}" srcOrd="0" destOrd="0" presId="urn:microsoft.com/office/officeart/2008/layout/LinedList"/>
    <dgm:cxn modelId="{F9A416C7-8326-46BF-8A54-DED5B2BBA875}" type="presParOf" srcId="{A59DE82D-7D09-4337-9F60-68D26557E108}" destId="{3B935A9E-689A-405A-8D5C-CDBB352DA570}" srcOrd="1" destOrd="0" presId="urn:microsoft.com/office/officeart/2008/layout/LinedList"/>
    <dgm:cxn modelId="{BE396082-E264-43CA-BEE8-BD2B86316397}" type="presParOf" srcId="{3EACB3AC-DA7D-45EF-A373-C24AD0F365C1}" destId="{8A878311-B349-4B3C-AFE0-3AB691E00AB9}" srcOrd="6" destOrd="0" presId="urn:microsoft.com/office/officeart/2008/layout/LinedList"/>
    <dgm:cxn modelId="{FC5320F7-40B0-4EB1-8810-1EF077F00A91}" type="presParOf" srcId="{3EACB3AC-DA7D-45EF-A373-C24AD0F365C1}" destId="{E5D8EF68-C74A-4589-9FCD-10DE3A1EF1EE}" srcOrd="7" destOrd="0" presId="urn:microsoft.com/office/officeart/2008/layout/LinedList"/>
    <dgm:cxn modelId="{CD34F393-65BC-48D7-86B5-91C39D530685}" type="presParOf" srcId="{E5D8EF68-C74A-4589-9FCD-10DE3A1EF1EE}" destId="{0FBB0F25-ED4D-4A96-9C1A-F59535C9DF6C}" srcOrd="0" destOrd="0" presId="urn:microsoft.com/office/officeart/2008/layout/LinedList"/>
    <dgm:cxn modelId="{ACC9FDAF-1846-4EDD-8D71-C61351BC5640}" type="presParOf" srcId="{E5D8EF68-C74A-4589-9FCD-10DE3A1EF1EE}" destId="{AA17C9A5-A375-4B23-954A-759752E81B94}" srcOrd="1" destOrd="0" presId="urn:microsoft.com/office/officeart/2008/layout/LinedList"/>
    <dgm:cxn modelId="{0327D9E7-C42A-4DD7-9705-FD8A980A7DE8}" type="presParOf" srcId="{3EACB3AC-DA7D-45EF-A373-C24AD0F365C1}" destId="{FBBDFEDD-D01C-476C-9A82-1160478B1281}" srcOrd="8" destOrd="0" presId="urn:microsoft.com/office/officeart/2008/layout/LinedList"/>
    <dgm:cxn modelId="{ADACD0BA-C871-41AC-8E77-51AB39831C0F}" type="presParOf" srcId="{3EACB3AC-DA7D-45EF-A373-C24AD0F365C1}" destId="{375BD851-25F7-4C30-94B5-9335BBAC9136}" srcOrd="9" destOrd="0" presId="urn:microsoft.com/office/officeart/2008/layout/LinedList"/>
    <dgm:cxn modelId="{06C2088A-47F7-46B0-AA88-AD92322D1840}" type="presParOf" srcId="{375BD851-25F7-4C30-94B5-9335BBAC9136}" destId="{CF318955-5A5D-464F-A727-892B86E136A4}" srcOrd="0" destOrd="0" presId="urn:microsoft.com/office/officeart/2008/layout/LinedList"/>
    <dgm:cxn modelId="{7BBC4BBE-DC39-42AE-B823-3E26F051367A}" type="presParOf" srcId="{375BD851-25F7-4C30-94B5-9335BBAC9136}" destId="{B4624A86-77DC-4186-9BAA-E733234A7E00}" srcOrd="1" destOrd="0" presId="urn:microsoft.com/office/officeart/2008/layout/LinedList"/>
    <dgm:cxn modelId="{7BEB918E-3909-4250-AA96-61288E1F6042}" type="presParOf" srcId="{3EACB3AC-DA7D-45EF-A373-C24AD0F365C1}" destId="{DF7B670B-57A7-418D-B8B8-B7ADD4CFB568}" srcOrd="10" destOrd="0" presId="urn:microsoft.com/office/officeart/2008/layout/LinedList"/>
    <dgm:cxn modelId="{3E8D9A26-D554-44D1-9A56-808BC67FDDDE}" type="presParOf" srcId="{3EACB3AC-DA7D-45EF-A373-C24AD0F365C1}" destId="{F30020B6-839C-49F9-8EC6-398E2B7F77D9}" srcOrd="11" destOrd="0" presId="urn:microsoft.com/office/officeart/2008/layout/LinedList"/>
    <dgm:cxn modelId="{8AC22EC7-4ECB-4EDA-BA28-CA6BC9C512A7}" type="presParOf" srcId="{F30020B6-839C-49F9-8EC6-398E2B7F77D9}" destId="{B720295B-82A8-4224-9086-EF7C50AF50BC}" srcOrd="0" destOrd="0" presId="urn:microsoft.com/office/officeart/2008/layout/LinedList"/>
    <dgm:cxn modelId="{A84D7018-1B27-42A7-9D6D-08FAD5817A09}" type="presParOf" srcId="{F30020B6-839C-49F9-8EC6-398E2B7F77D9}" destId="{9FA588F9-536A-4109-89B3-37C3127BC34F}" srcOrd="1" destOrd="0" presId="urn:microsoft.com/office/officeart/2008/layout/LinedList"/>
    <dgm:cxn modelId="{2081E2EB-EDEE-492A-B90D-5023295AFC76}" type="presParOf" srcId="{3EACB3AC-DA7D-45EF-A373-C24AD0F365C1}" destId="{E0328D6A-06D6-41CF-A7DB-5EEF7C976550}" srcOrd="12" destOrd="0" presId="urn:microsoft.com/office/officeart/2008/layout/LinedList"/>
    <dgm:cxn modelId="{00CED7F2-F7F2-4693-BE62-3EC587A5E6C9}" type="presParOf" srcId="{3EACB3AC-DA7D-45EF-A373-C24AD0F365C1}" destId="{A05F7EDE-900E-48F6-87B0-DFEE628A7171}" srcOrd="13" destOrd="0" presId="urn:microsoft.com/office/officeart/2008/layout/LinedList"/>
    <dgm:cxn modelId="{167EF738-FFAB-4266-86E5-5060B25D7AA7}" type="presParOf" srcId="{A05F7EDE-900E-48F6-87B0-DFEE628A7171}" destId="{202E0ABA-7A91-410D-9DFC-70BB30C26D23}" srcOrd="0" destOrd="0" presId="urn:microsoft.com/office/officeart/2008/layout/LinedList"/>
    <dgm:cxn modelId="{ABF2C2DD-3F01-45FC-8157-BD77A7C7F5C1}" type="presParOf" srcId="{A05F7EDE-900E-48F6-87B0-DFEE628A7171}" destId="{CC8C54C2-9171-42D2-9EA8-3412555A0810}" srcOrd="1" destOrd="0" presId="urn:microsoft.com/office/officeart/2008/layout/LinedList"/>
    <dgm:cxn modelId="{C3820671-2A8C-40EB-94D3-82A21AFF51D6}" type="presParOf" srcId="{3EACB3AC-DA7D-45EF-A373-C24AD0F365C1}" destId="{B78B5AA0-3894-4BFD-B57A-C472E9E33324}" srcOrd="14" destOrd="0" presId="urn:microsoft.com/office/officeart/2008/layout/LinedList"/>
    <dgm:cxn modelId="{632F09B0-AAC7-4F6C-9ED3-249BF3F17D56}" type="presParOf" srcId="{3EACB3AC-DA7D-45EF-A373-C24AD0F365C1}" destId="{2F143AAA-CDD6-4080-BCFB-5C169DEB3F11}" srcOrd="15" destOrd="0" presId="urn:microsoft.com/office/officeart/2008/layout/LinedList"/>
    <dgm:cxn modelId="{2E9A1867-BCA9-4F45-B273-3802D6CCA8A4}" type="presParOf" srcId="{2F143AAA-CDD6-4080-BCFB-5C169DEB3F11}" destId="{335A2EE8-E921-42D4-8CB7-E363D0A71DCC}" srcOrd="0" destOrd="0" presId="urn:microsoft.com/office/officeart/2008/layout/LinedList"/>
    <dgm:cxn modelId="{568BC6EF-5F86-4648-A0BE-A253692F7929}" type="presParOf" srcId="{2F143AAA-CDD6-4080-BCFB-5C169DEB3F11}" destId="{2A74BDF2-8464-4B60-9BBA-6C3F0EE70438}" srcOrd="1" destOrd="0" presId="urn:microsoft.com/office/officeart/2008/layout/LinedList"/>
    <dgm:cxn modelId="{F82D0359-347C-48CE-ADD5-F9FA0A2ADD5E}" type="presParOf" srcId="{3EACB3AC-DA7D-45EF-A373-C24AD0F365C1}" destId="{AAB278F9-75F1-44D8-A921-C948F92A8A3F}" srcOrd="16" destOrd="0" presId="urn:microsoft.com/office/officeart/2008/layout/LinedList"/>
    <dgm:cxn modelId="{20A3C688-F094-428C-92BB-FACF56DFB5F5}" type="presParOf" srcId="{3EACB3AC-DA7D-45EF-A373-C24AD0F365C1}" destId="{7A48C29D-3A4E-4495-93BD-D0788569FEC3}" srcOrd="17" destOrd="0" presId="urn:microsoft.com/office/officeart/2008/layout/LinedList"/>
    <dgm:cxn modelId="{DD7415E6-FDC2-4BB6-983A-E7AC04DD5738}" type="presParOf" srcId="{7A48C29D-3A4E-4495-93BD-D0788569FEC3}" destId="{441F1989-C8E9-4AF1-B72F-603064B28C91}" srcOrd="0" destOrd="0" presId="urn:microsoft.com/office/officeart/2008/layout/LinedList"/>
    <dgm:cxn modelId="{240D99C3-01AF-417C-8D35-5EA7A9BCAF37}" type="presParOf" srcId="{7A48C29D-3A4E-4495-93BD-D0788569FEC3}" destId="{0437E832-30E6-4A34-AC10-A4442A1C63F7}" srcOrd="1" destOrd="0" presId="urn:microsoft.com/office/officeart/2008/layout/LinedList"/>
    <dgm:cxn modelId="{30A2DA19-123F-40D2-87CD-80899F728D6D}" type="presParOf" srcId="{3EACB3AC-DA7D-45EF-A373-C24AD0F365C1}" destId="{238C9B04-1F7A-415E-9A61-862BBD711297}" srcOrd="18" destOrd="0" presId="urn:microsoft.com/office/officeart/2008/layout/LinedList"/>
    <dgm:cxn modelId="{424F854D-237C-4C32-A46B-F866DE605F28}" type="presParOf" srcId="{3EACB3AC-DA7D-45EF-A373-C24AD0F365C1}" destId="{6EE89196-9267-4E41-95BA-61FDC79A27B4}" srcOrd="19" destOrd="0" presId="urn:microsoft.com/office/officeart/2008/layout/LinedList"/>
    <dgm:cxn modelId="{8AFDCA2C-BF9A-4393-A19B-EB6FB17C7A01}" type="presParOf" srcId="{6EE89196-9267-4E41-95BA-61FDC79A27B4}" destId="{F18A8626-3F69-461C-95A5-3E1F0A03E40A}" srcOrd="0" destOrd="0" presId="urn:microsoft.com/office/officeart/2008/layout/LinedList"/>
    <dgm:cxn modelId="{D3C9046A-B777-4204-B541-9F7CDDE16655}" type="presParOf" srcId="{6EE89196-9267-4E41-95BA-61FDC79A27B4}" destId="{3EFB4942-BFC9-4A6B-96D9-A5D09242A6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80F88AE-7159-4340-B9BC-B70FD37EA8CC}"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it-IT"/>
        </a:p>
      </dgm:t>
    </dgm:pt>
    <dgm:pt modelId="{AE647B94-7F23-4F98-BCB1-9321DF115392}">
      <dgm:prSet custT="1"/>
      <dgm:spPr/>
      <dgm:t>
        <a:bodyPr/>
        <a:lstStyle/>
        <a:p>
          <a:pPr algn="ctr"/>
          <a:r>
            <a:rPr lang="it-IT" sz="1600" b="1" dirty="0">
              <a:latin typeface="Arial Black" panose="020B0A04020102020204" pitchFamily="34" charset="0"/>
            </a:rPr>
            <a:t>ASPETTI DA FAVORIRE DURANTE LA VALUTAZIONE </a:t>
          </a:r>
        </a:p>
      </dgm:t>
    </dgm:pt>
    <dgm:pt modelId="{3533F03F-B38E-4471-81C3-B36366A16A15}" type="parTrans" cxnId="{90BABAFD-3F7C-4E63-AB78-E86252E4D1A9}">
      <dgm:prSet/>
      <dgm:spPr/>
      <dgm:t>
        <a:bodyPr/>
        <a:lstStyle/>
        <a:p>
          <a:endParaRPr lang="it-IT"/>
        </a:p>
      </dgm:t>
    </dgm:pt>
    <dgm:pt modelId="{B94BB0FB-9EFC-44B5-85EA-0C51A8B74758}" type="sibTrans" cxnId="{90BABAFD-3F7C-4E63-AB78-E86252E4D1A9}">
      <dgm:prSet/>
      <dgm:spPr/>
      <dgm:t>
        <a:bodyPr/>
        <a:lstStyle/>
        <a:p>
          <a:endParaRPr lang="it-IT"/>
        </a:p>
      </dgm:t>
    </dgm:pt>
    <dgm:pt modelId="{58783D74-D89D-443A-83B0-9BE681D1D161}">
      <dgm:prSet custT="1"/>
      <dgm:spPr/>
      <dgm:t>
        <a:bodyPr/>
        <a:lstStyle/>
        <a:p>
          <a:r>
            <a:rPr lang="it-IT" sz="1100" dirty="0">
              <a:latin typeface="Arial Black" panose="020B0A04020102020204" pitchFamily="34" charset="0"/>
            </a:rPr>
            <a:t>Selezionare le competenze fondamentali tralasciando gli aspetti marginali di ogni disciplina. </a:t>
          </a:r>
        </a:p>
      </dgm:t>
    </dgm:pt>
    <dgm:pt modelId="{C12D3778-4B48-4B5A-AE56-8AD5E5A9956A}" type="parTrans" cxnId="{51CB0D6A-E506-4348-949B-8919202044C3}">
      <dgm:prSet/>
      <dgm:spPr/>
      <dgm:t>
        <a:bodyPr/>
        <a:lstStyle/>
        <a:p>
          <a:endParaRPr lang="it-IT"/>
        </a:p>
      </dgm:t>
    </dgm:pt>
    <dgm:pt modelId="{DA1FA94F-3E0E-4137-AF87-CCDD5C7F2E85}" type="sibTrans" cxnId="{51CB0D6A-E506-4348-949B-8919202044C3}">
      <dgm:prSet/>
      <dgm:spPr/>
      <dgm:t>
        <a:bodyPr/>
        <a:lstStyle/>
        <a:p>
          <a:endParaRPr lang="it-IT"/>
        </a:p>
      </dgm:t>
    </dgm:pt>
    <dgm:pt modelId="{470153FC-1B11-4DAF-8347-0AE670E01F66}">
      <dgm:prSet custT="1"/>
      <dgm:spPr/>
      <dgm:t>
        <a:bodyPr/>
        <a:lstStyle/>
        <a:p>
          <a:r>
            <a:rPr lang="it-IT" sz="1100" dirty="0">
              <a:latin typeface="Arial Black" panose="020B0A04020102020204" pitchFamily="34" charset="0"/>
            </a:rPr>
            <a:t>Valutare sempre il rapporto tra risultato e sforzo richiesto. </a:t>
          </a:r>
        </a:p>
      </dgm:t>
    </dgm:pt>
    <dgm:pt modelId="{2B3DD74E-0651-471C-BC0F-8B997627CBB3}" type="parTrans" cxnId="{C9092749-C0B3-4189-AB34-769DEF946A64}">
      <dgm:prSet/>
      <dgm:spPr/>
      <dgm:t>
        <a:bodyPr/>
        <a:lstStyle/>
        <a:p>
          <a:endParaRPr lang="it-IT"/>
        </a:p>
      </dgm:t>
    </dgm:pt>
    <dgm:pt modelId="{25A6CF45-461D-48BF-8E0D-A34454FE973A}" type="sibTrans" cxnId="{C9092749-C0B3-4189-AB34-769DEF946A64}">
      <dgm:prSet/>
      <dgm:spPr/>
      <dgm:t>
        <a:bodyPr/>
        <a:lstStyle/>
        <a:p>
          <a:endParaRPr lang="it-IT"/>
        </a:p>
      </dgm:t>
    </dgm:pt>
    <dgm:pt modelId="{3AF0BE21-F19B-43E3-AEC3-47643B17F443}">
      <dgm:prSet custT="1"/>
      <dgm:spPr/>
      <dgm:t>
        <a:bodyPr/>
        <a:lstStyle/>
        <a:p>
          <a:r>
            <a:rPr lang="it-IT" sz="1100" dirty="0">
              <a:latin typeface="Arial Black" panose="020B0A04020102020204" pitchFamily="34" charset="0"/>
            </a:rPr>
            <a:t>Accontentarsi di risultati parziali confidando in un apprendimento per accumulazione nel tempo, anche verso la fine di un ciclo. </a:t>
          </a:r>
        </a:p>
      </dgm:t>
    </dgm:pt>
    <dgm:pt modelId="{A08757B4-E12C-4FF0-927C-6AE32102306D}" type="parTrans" cxnId="{1D9504A5-4F68-4E26-A291-AD9419616C2B}">
      <dgm:prSet/>
      <dgm:spPr/>
      <dgm:t>
        <a:bodyPr/>
        <a:lstStyle/>
        <a:p>
          <a:endParaRPr lang="it-IT"/>
        </a:p>
      </dgm:t>
    </dgm:pt>
    <dgm:pt modelId="{991D19A8-EFCF-4D74-9819-9354259D70D9}" type="sibTrans" cxnId="{1D9504A5-4F68-4E26-A291-AD9419616C2B}">
      <dgm:prSet/>
      <dgm:spPr/>
      <dgm:t>
        <a:bodyPr/>
        <a:lstStyle/>
        <a:p>
          <a:endParaRPr lang="it-IT"/>
        </a:p>
      </dgm:t>
    </dgm:pt>
    <dgm:pt modelId="{AE5DB76B-2E95-4C21-BC52-3ECFF110F8C4}">
      <dgm:prSet custT="1"/>
      <dgm:spPr/>
      <dgm:t>
        <a:bodyPr/>
        <a:lstStyle/>
        <a:p>
          <a:r>
            <a:rPr lang="it-IT" sz="1100" dirty="0">
              <a:latin typeface="Arial Black" panose="020B0A04020102020204" pitchFamily="34" charset="0"/>
            </a:rPr>
            <a:t>Nel commento a un’interrogazione, identificare gli aspetti positivi prima di quelli negativi, dimostrandosi ottimisti quanto alle possibilità di recupero alla fine del modulo di apprendimento o del percorso scolastico. </a:t>
          </a:r>
        </a:p>
      </dgm:t>
    </dgm:pt>
    <dgm:pt modelId="{9B9477B4-828C-4E37-8CF2-9D83DC334888}" type="parTrans" cxnId="{6AF0B114-B993-41BD-B168-EC440FF727A2}">
      <dgm:prSet/>
      <dgm:spPr/>
      <dgm:t>
        <a:bodyPr/>
        <a:lstStyle/>
        <a:p>
          <a:endParaRPr lang="it-IT"/>
        </a:p>
      </dgm:t>
    </dgm:pt>
    <dgm:pt modelId="{C2837739-0569-4D8D-8015-DE9E78AB88FA}" type="sibTrans" cxnId="{6AF0B114-B993-41BD-B168-EC440FF727A2}">
      <dgm:prSet/>
      <dgm:spPr/>
      <dgm:t>
        <a:bodyPr/>
        <a:lstStyle/>
        <a:p>
          <a:endParaRPr lang="it-IT"/>
        </a:p>
      </dgm:t>
    </dgm:pt>
    <dgm:pt modelId="{094FC3D7-83DD-4980-9DEC-B616A6045EBF}">
      <dgm:prSet custT="1"/>
      <dgm:spPr/>
      <dgm:t>
        <a:bodyPr/>
        <a:lstStyle/>
        <a:p>
          <a:r>
            <a:rPr lang="it-IT" sz="1100" dirty="0">
              <a:latin typeface="Arial Black" panose="020B0A04020102020204" pitchFamily="34" charset="0"/>
            </a:rPr>
            <a:t>Valutare in modo costruttivo, separando l’errore dal contenuto; anche visivamente, segnare in modo diverso gli errori effettivamente legati all’oggetto della verifica da quelli di tipo strumentale. </a:t>
          </a:r>
        </a:p>
      </dgm:t>
    </dgm:pt>
    <dgm:pt modelId="{8197B140-6F37-4992-BE6E-0BBA420B6A03}" type="parTrans" cxnId="{CD584312-38A2-43DD-B1CA-B1766DC87D9B}">
      <dgm:prSet/>
      <dgm:spPr/>
      <dgm:t>
        <a:bodyPr/>
        <a:lstStyle/>
        <a:p>
          <a:endParaRPr lang="it-IT"/>
        </a:p>
      </dgm:t>
    </dgm:pt>
    <dgm:pt modelId="{26D3D001-2EE5-4662-ABAE-17797DBD05D6}" type="sibTrans" cxnId="{CD584312-38A2-43DD-B1CA-B1766DC87D9B}">
      <dgm:prSet/>
      <dgm:spPr/>
      <dgm:t>
        <a:bodyPr/>
        <a:lstStyle/>
        <a:p>
          <a:endParaRPr lang="it-IT"/>
        </a:p>
      </dgm:t>
    </dgm:pt>
    <dgm:pt modelId="{46A33056-0174-4523-A7E6-2E827A537BE4}">
      <dgm:prSet custT="1"/>
      <dgm:spPr/>
      <dgm:t>
        <a:bodyPr/>
        <a:lstStyle/>
        <a:p>
          <a:r>
            <a:rPr lang="it-IT" sz="1100" dirty="0">
              <a:latin typeface="Arial Black" panose="020B0A04020102020204" pitchFamily="34" charset="0"/>
            </a:rPr>
            <a:t>Permettere allo studente di ripetere la stessa verifica quando sente di avere superato gli ostacoli iniziali o comunque dargli atto che li ha superati. </a:t>
          </a:r>
        </a:p>
      </dgm:t>
    </dgm:pt>
    <dgm:pt modelId="{6198600D-1846-400A-8882-6A60D4D7A523}" type="parTrans" cxnId="{23C23003-60AC-4719-B576-9760D1B7E3F0}">
      <dgm:prSet/>
      <dgm:spPr/>
      <dgm:t>
        <a:bodyPr/>
        <a:lstStyle/>
        <a:p>
          <a:endParaRPr lang="it-IT"/>
        </a:p>
      </dgm:t>
    </dgm:pt>
    <dgm:pt modelId="{9A36A7A8-CBDB-4119-A83E-255F92ABC2EB}" type="sibTrans" cxnId="{23C23003-60AC-4719-B576-9760D1B7E3F0}">
      <dgm:prSet/>
      <dgm:spPr/>
      <dgm:t>
        <a:bodyPr/>
        <a:lstStyle/>
        <a:p>
          <a:endParaRPr lang="it-IT"/>
        </a:p>
      </dgm:t>
    </dgm:pt>
    <dgm:pt modelId="{4B4775ED-97E8-4C5F-B08B-C6D579817CF8}">
      <dgm:prSet custT="1"/>
      <dgm:spPr/>
      <dgm:t>
        <a:bodyPr/>
        <a:lstStyle/>
        <a:p>
          <a:r>
            <a:rPr lang="it-IT" sz="1100" dirty="0">
              <a:latin typeface="Arial Black" panose="020B0A04020102020204" pitchFamily="34" charset="0"/>
            </a:rPr>
            <a:t>Non vengono valutati gli errori ortografici.</a:t>
          </a:r>
        </a:p>
      </dgm:t>
    </dgm:pt>
    <dgm:pt modelId="{49CCDACC-C969-4F7B-9FA8-270774CE0AF8}" type="parTrans" cxnId="{9DEBF1FA-B8C7-486D-8D56-632781AB91D8}">
      <dgm:prSet/>
      <dgm:spPr/>
      <dgm:t>
        <a:bodyPr/>
        <a:lstStyle/>
        <a:p>
          <a:endParaRPr lang="it-IT"/>
        </a:p>
      </dgm:t>
    </dgm:pt>
    <dgm:pt modelId="{01627ED6-E97F-4BF5-AFC8-4A4CAA8C46AA}" type="sibTrans" cxnId="{9DEBF1FA-B8C7-486D-8D56-632781AB91D8}">
      <dgm:prSet/>
      <dgm:spPr/>
      <dgm:t>
        <a:bodyPr/>
        <a:lstStyle/>
        <a:p>
          <a:endParaRPr lang="it-IT"/>
        </a:p>
      </dgm:t>
    </dgm:pt>
    <dgm:pt modelId="{9F9600BC-2B60-4C69-B16C-0C1A06A2FF93}">
      <dgm:prSet custT="1"/>
      <dgm:spPr/>
      <dgm:t>
        <a:bodyPr/>
        <a:lstStyle/>
        <a:p>
          <a:r>
            <a:rPr lang="it-IT" sz="1100" dirty="0">
              <a:latin typeface="Arial Black" panose="020B0A04020102020204" pitchFamily="34" charset="0"/>
            </a:rPr>
            <a:t>Nella valutazione delle prove scritte ed orali si tiene conto del contenuto e non della forma.</a:t>
          </a:r>
        </a:p>
      </dgm:t>
    </dgm:pt>
    <dgm:pt modelId="{D9C74BA7-7232-4E4C-A340-933FCCB49EB9}" type="parTrans" cxnId="{9C414C01-C8E3-4AC9-8CC9-6144B8F8703F}">
      <dgm:prSet/>
      <dgm:spPr/>
      <dgm:t>
        <a:bodyPr/>
        <a:lstStyle/>
        <a:p>
          <a:endParaRPr lang="it-IT"/>
        </a:p>
      </dgm:t>
    </dgm:pt>
    <dgm:pt modelId="{C6292F43-D91A-4335-938A-1B51F1AA8806}" type="sibTrans" cxnId="{9C414C01-C8E3-4AC9-8CC9-6144B8F8703F}">
      <dgm:prSet/>
      <dgm:spPr/>
      <dgm:t>
        <a:bodyPr/>
        <a:lstStyle/>
        <a:p>
          <a:endParaRPr lang="it-IT"/>
        </a:p>
      </dgm:t>
    </dgm:pt>
    <dgm:pt modelId="{DE364364-DAED-4279-8DC5-2C391F470F07}">
      <dgm:prSet custT="1"/>
      <dgm:spPr/>
      <dgm:t>
        <a:bodyPr/>
        <a:lstStyle/>
        <a:p>
          <a:r>
            <a:rPr lang="it-IT" sz="1100" dirty="0">
              <a:latin typeface="Arial Black" panose="020B0A04020102020204" pitchFamily="34" charset="0"/>
            </a:rPr>
            <a:t>Non si valutano gli errori di spelling</a:t>
          </a:r>
        </a:p>
      </dgm:t>
    </dgm:pt>
    <dgm:pt modelId="{38CCC028-75D3-436C-B643-2EB2958BF877}" type="parTrans" cxnId="{9C23851B-9EDC-4A82-9864-EFD1B8719F31}">
      <dgm:prSet/>
      <dgm:spPr/>
      <dgm:t>
        <a:bodyPr/>
        <a:lstStyle/>
        <a:p>
          <a:endParaRPr lang="it-IT"/>
        </a:p>
      </dgm:t>
    </dgm:pt>
    <dgm:pt modelId="{BF8387C7-0A72-44DE-BA6F-006CFE9E3D13}" type="sibTrans" cxnId="{9C23851B-9EDC-4A82-9864-EFD1B8719F31}">
      <dgm:prSet/>
      <dgm:spPr/>
      <dgm:t>
        <a:bodyPr/>
        <a:lstStyle/>
        <a:p>
          <a:endParaRPr lang="it-IT"/>
        </a:p>
      </dgm:t>
    </dgm:pt>
    <dgm:pt modelId="{CC3C9DCF-83E8-45DB-B518-949280F0EE45}">
      <dgm:prSet custT="1"/>
      <dgm:spPr/>
      <dgm:t>
        <a:bodyPr/>
        <a:lstStyle/>
        <a:p>
          <a:r>
            <a:rPr lang="it-IT" sz="1100" dirty="0">
              <a:latin typeface="Arial Black" panose="020B0A04020102020204" pitchFamily="34" charset="0"/>
            </a:rPr>
            <a:t>Prove orali hanno maggiore considerazione delle corrispondenti prove scritte.</a:t>
          </a:r>
        </a:p>
      </dgm:t>
    </dgm:pt>
    <dgm:pt modelId="{688B94BF-58F5-46CD-979D-36630104F290}" type="parTrans" cxnId="{068F8D3C-C8A9-4527-AC10-14E7FC4705D6}">
      <dgm:prSet/>
      <dgm:spPr/>
      <dgm:t>
        <a:bodyPr/>
        <a:lstStyle/>
        <a:p>
          <a:endParaRPr lang="it-IT"/>
        </a:p>
      </dgm:t>
    </dgm:pt>
    <dgm:pt modelId="{F88668F8-AA39-4B87-98E6-9FFC0075C3A5}" type="sibTrans" cxnId="{068F8D3C-C8A9-4527-AC10-14E7FC4705D6}">
      <dgm:prSet/>
      <dgm:spPr/>
      <dgm:t>
        <a:bodyPr/>
        <a:lstStyle/>
        <a:p>
          <a:endParaRPr lang="it-IT"/>
        </a:p>
      </dgm:t>
    </dgm:pt>
    <dgm:pt modelId="{43D51EE5-3E57-40FB-AF7F-73DA9BC19BE2}">
      <dgm:prSet custT="1"/>
      <dgm:spPr/>
      <dgm:t>
        <a:bodyPr/>
        <a:lstStyle/>
        <a:p>
          <a:r>
            <a:rPr lang="it-IT" sz="1100" dirty="0">
              <a:latin typeface="Arial Black" panose="020B0A04020102020204" pitchFamily="34" charset="0"/>
            </a:rPr>
            <a:t>Valutazione delle conoscenze e non delle carenze.</a:t>
          </a:r>
        </a:p>
      </dgm:t>
    </dgm:pt>
    <dgm:pt modelId="{54C0C35F-BEB6-4AE5-8DA2-8DDF3255ACDA}" type="parTrans" cxnId="{BA90CB9F-3828-4750-84CE-8CCC6590577B}">
      <dgm:prSet/>
      <dgm:spPr/>
      <dgm:t>
        <a:bodyPr/>
        <a:lstStyle/>
        <a:p>
          <a:endParaRPr lang="it-IT"/>
        </a:p>
      </dgm:t>
    </dgm:pt>
    <dgm:pt modelId="{439755B5-53C6-47F3-8AF9-C9CBF08566F7}" type="sibTrans" cxnId="{BA90CB9F-3828-4750-84CE-8CCC6590577B}">
      <dgm:prSet/>
      <dgm:spPr/>
      <dgm:t>
        <a:bodyPr/>
        <a:lstStyle/>
        <a:p>
          <a:endParaRPr lang="it-IT"/>
        </a:p>
      </dgm:t>
    </dgm:pt>
    <dgm:pt modelId="{AC6D3819-C84F-4532-AC7B-CE9322011F5A}" type="pres">
      <dgm:prSet presAssocID="{E80F88AE-7159-4340-B9BC-B70FD37EA8CC}" presName="diagram" presStyleCnt="0">
        <dgm:presLayoutVars>
          <dgm:dir/>
          <dgm:resizeHandles val="exact"/>
        </dgm:presLayoutVars>
      </dgm:prSet>
      <dgm:spPr/>
    </dgm:pt>
    <dgm:pt modelId="{E8B3298F-3992-4177-A528-8C68B6BFE844}" type="pres">
      <dgm:prSet presAssocID="{AE647B94-7F23-4F98-BCB1-9321DF115392}" presName="node" presStyleLbl="node1" presStyleIdx="0" presStyleCnt="12">
        <dgm:presLayoutVars>
          <dgm:bulletEnabled val="1"/>
        </dgm:presLayoutVars>
      </dgm:prSet>
      <dgm:spPr/>
    </dgm:pt>
    <dgm:pt modelId="{2B369D05-D8AF-4EDC-9454-4CF2F6E27044}" type="pres">
      <dgm:prSet presAssocID="{B94BB0FB-9EFC-44B5-85EA-0C51A8B74758}" presName="sibTrans" presStyleCnt="0"/>
      <dgm:spPr/>
    </dgm:pt>
    <dgm:pt modelId="{558DB22D-40F2-4828-803C-B3FEA38020CE}" type="pres">
      <dgm:prSet presAssocID="{58783D74-D89D-443A-83B0-9BE681D1D161}" presName="node" presStyleLbl="node1" presStyleIdx="1" presStyleCnt="12">
        <dgm:presLayoutVars>
          <dgm:bulletEnabled val="1"/>
        </dgm:presLayoutVars>
      </dgm:prSet>
      <dgm:spPr/>
    </dgm:pt>
    <dgm:pt modelId="{933E39AF-C5B4-46CD-9A35-2A772F2D7542}" type="pres">
      <dgm:prSet presAssocID="{DA1FA94F-3E0E-4137-AF87-CCDD5C7F2E85}" presName="sibTrans" presStyleCnt="0"/>
      <dgm:spPr/>
    </dgm:pt>
    <dgm:pt modelId="{7D2EC7DD-4D75-4564-9312-544180F5DA0F}" type="pres">
      <dgm:prSet presAssocID="{470153FC-1B11-4DAF-8347-0AE670E01F66}" presName="node" presStyleLbl="node1" presStyleIdx="2" presStyleCnt="12">
        <dgm:presLayoutVars>
          <dgm:bulletEnabled val="1"/>
        </dgm:presLayoutVars>
      </dgm:prSet>
      <dgm:spPr/>
    </dgm:pt>
    <dgm:pt modelId="{149FF485-2407-4D29-86D6-7137F9BB7D78}" type="pres">
      <dgm:prSet presAssocID="{25A6CF45-461D-48BF-8E0D-A34454FE973A}" presName="sibTrans" presStyleCnt="0"/>
      <dgm:spPr/>
    </dgm:pt>
    <dgm:pt modelId="{EEF7F7AD-A81A-4E67-8C12-AC95F2ABE3AD}" type="pres">
      <dgm:prSet presAssocID="{3AF0BE21-F19B-43E3-AEC3-47643B17F443}" presName="node" presStyleLbl="node1" presStyleIdx="3" presStyleCnt="12">
        <dgm:presLayoutVars>
          <dgm:bulletEnabled val="1"/>
        </dgm:presLayoutVars>
      </dgm:prSet>
      <dgm:spPr/>
    </dgm:pt>
    <dgm:pt modelId="{0DEA6EE2-6B4E-4EB1-82DB-D1F7BF9B3307}" type="pres">
      <dgm:prSet presAssocID="{991D19A8-EFCF-4D74-9819-9354259D70D9}" presName="sibTrans" presStyleCnt="0"/>
      <dgm:spPr/>
    </dgm:pt>
    <dgm:pt modelId="{18537E85-DB56-4118-886B-AA0AC01E63E9}" type="pres">
      <dgm:prSet presAssocID="{AE5DB76B-2E95-4C21-BC52-3ECFF110F8C4}" presName="node" presStyleLbl="node1" presStyleIdx="4" presStyleCnt="12">
        <dgm:presLayoutVars>
          <dgm:bulletEnabled val="1"/>
        </dgm:presLayoutVars>
      </dgm:prSet>
      <dgm:spPr/>
    </dgm:pt>
    <dgm:pt modelId="{29026A55-3FFF-4F43-9163-EB2AFC4F8489}" type="pres">
      <dgm:prSet presAssocID="{C2837739-0569-4D8D-8015-DE9E78AB88FA}" presName="sibTrans" presStyleCnt="0"/>
      <dgm:spPr/>
    </dgm:pt>
    <dgm:pt modelId="{91D13EA1-183A-45FA-8C81-B79BEB4F033F}" type="pres">
      <dgm:prSet presAssocID="{094FC3D7-83DD-4980-9DEC-B616A6045EBF}" presName="node" presStyleLbl="node1" presStyleIdx="5" presStyleCnt="12">
        <dgm:presLayoutVars>
          <dgm:bulletEnabled val="1"/>
        </dgm:presLayoutVars>
      </dgm:prSet>
      <dgm:spPr/>
    </dgm:pt>
    <dgm:pt modelId="{7445D48D-E847-4B8B-9A2F-20B95D7E85BF}" type="pres">
      <dgm:prSet presAssocID="{26D3D001-2EE5-4662-ABAE-17797DBD05D6}" presName="sibTrans" presStyleCnt="0"/>
      <dgm:spPr/>
    </dgm:pt>
    <dgm:pt modelId="{7093E986-CA89-497E-8079-8C0D48EF833B}" type="pres">
      <dgm:prSet presAssocID="{46A33056-0174-4523-A7E6-2E827A537BE4}" presName="node" presStyleLbl="node1" presStyleIdx="6" presStyleCnt="12">
        <dgm:presLayoutVars>
          <dgm:bulletEnabled val="1"/>
        </dgm:presLayoutVars>
      </dgm:prSet>
      <dgm:spPr/>
    </dgm:pt>
    <dgm:pt modelId="{8BC541B2-4EA4-49C2-905A-5B8077798B9F}" type="pres">
      <dgm:prSet presAssocID="{9A36A7A8-CBDB-4119-A83E-255F92ABC2EB}" presName="sibTrans" presStyleCnt="0"/>
      <dgm:spPr/>
    </dgm:pt>
    <dgm:pt modelId="{E41EF5AC-D739-4D82-8870-A63074735897}" type="pres">
      <dgm:prSet presAssocID="{4B4775ED-97E8-4C5F-B08B-C6D579817CF8}" presName="node" presStyleLbl="node1" presStyleIdx="7" presStyleCnt="12">
        <dgm:presLayoutVars>
          <dgm:bulletEnabled val="1"/>
        </dgm:presLayoutVars>
      </dgm:prSet>
      <dgm:spPr/>
    </dgm:pt>
    <dgm:pt modelId="{D924F52A-1EB6-492D-A6BC-59874ACD3211}" type="pres">
      <dgm:prSet presAssocID="{01627ED6-E97F-4BF5-AFC8-4A4CAA8C46AA}" presName="sibTrans" presStyleCnt="0"/>
      <dgm:spPr/>
    </dgm:pt>
    <dgm:pt modelId="{293A5249-CBA4-46FA-BF1F-5268697B9540}" type="pres">
      <dgm:prSet presAssocID="{9F9600BC-2B60-4C69-B16C-0C1A06A2FF93}" presName="node" presStyleLbl="node1" presStyleIdx="8" presStyleCnt="12">
        <dgm:presLayoutVars>
          <dgm:bulletEnabled val="1"/>
        </dgm:presLayoutVars>
      </dgm:prSet>
      <dgm:spPr/>
    </dgm:pt>
    <dgm:pt modelId="{739138B1-D6A9-4CA1-8677-BE9EAD4A8D4E}" type="pres">
      <dgm:prSet presAssocID="{C6292F43-D91A-4335-938A-1B51F1AA8806}" presName="sibTrans" presStyleCnt="0"/>
      <dgm:spPr/>
    </dgm:pt>
    <dgm:pt modelId="{676EA406-237C-4990-B02E-99A92CBB9114}" type="pres">
      <dgm:prSet presAssocID="{DE364364-DAED-4279-8DC5-2C391F470F07}" presName="node" presStyleLbl="node1" presStyleIdx="9" presStyleCnt="12">
        <dgm:presLayoutVars>
          <dgm:bulletEnabled val="1"/>
        </dgm:presLayoutVars>
      </dgm:prSet>
      <dgm:spPr/>
    </dgm:pt>
    <dgm:pt modelId="{10EDEC82-8886-44DD-B044-37AA3A34BDE4}" type="pres">
      <dgm:prSet presAssocID="{BF8387C7-0A72-44DE-BA6F-006CFE9E3D13}" presName="sibTrans" presStyleCnt="0"/>
      <dgm:spPr/>
    </dgm:pt>
    <dgm:pt modelId="{6CAF1A52-048E-428C-9807-3A5B508F662C}" type="pres">
      <dgm:prSet presAssocID="{CC3C9DCF-83E8-45DB-B518-949280F0EE45}" presName="node" presStyleLbl="node1" presStyleIdx="10" presStyleCnt="12">
        <dgm:presLayoutVars>
          <dgm:bulletEnabled val="1"/>
        </dgm:presLayoutVars>
      </dgm:prSet>
      <dgm:spPr/>
    </dgm:pt>
    <dgm:pt modelId="{6D2D3B07-0F6A-486A-BA93-0970B2B4F08A}" type="pres">
      <dgm:prSet presAssocID="{F88668F8-AA39-4B87-98E6-9FFC0075C3A5}" presName="sibTrans" presStyleCnt="0"/>
      <dgm:spPr/>
    </dgm:pt>
    <dgm:pt modelId="{275A8AB2-D27C-4EAB-960B-01EC007709E0}" type="pres">
      <dgm:prSet presAssocID="{43D51EE5-3E57-40FB-AF7F-73DA9BC19BE2}" presName="node" presStyleLbl="node1" presStyleIdx="11" presStyleCnt="12">
        <dgm:presLayoutVars>
          <dgm:bulletEnabled val="1"/>
        </dgm:presLayoutVars>
      </dgm:prSet>
      <dgm:spPr/>
    </dgm:pt>
  </dgm:ptLst>
  <dgm:cxnLst>
    <dgm:cxn modelId="{9C414C01-C8E3-4AC9-8CC9-6144B8F8703F}" srcId="{E80F88AE-7159-4340-B9BC-B70FD37EA8CC}" destId="{9F9600BC-2B60-4C69-B16C-0C1A06A2FF93}" srcOrd="8" destOrd="0" parTransId="{D9C74BA7-7232-4E4C-A340-933FCCB49EB9}" sibTransId="{C6292F43-D91A-4335-938A-1B51F1AA8806}"/>
    <dgm:cxn modelId="{23C23003-60AC-4719-B576-9760D1B7E3F0}" srcId="{E80F88AE-7159-4340-B9BC-B70FD37EA8CC}" destId="{46A33056-0174-4523-A7E6-2E827A537BE4}" srcOrd="6" destOrd="0" parTransId="{6198600D-1846-400A-8882-6A60D4D7A523}" sibTransId="{9A36A7A8-CBDB-4119-A83E-255F92ABC2EB}"/>
    <dgm:cxn modelId="{F153F907-7A8C-46E5-A8F1-65EE2FA0E2B2}" type="presOf" srcId="{094FC3D7-83DD-4980-9DEC-B616A6045EBF}" destId="{91D13EA1-183A-45FA-8C81-B79BEB4F033F}" srcOrd="0" destOrd="0" presId="urn:microsoft.com/office/officeart/2005/8/layout/default"/>
    <dgm:cxn modelId="{3300D909-1F26-4FD7-BC5F-E2FC185B1DF3}" type="presOf" srcId="{470153FC-1B11-4DAF-8347-0AE670E01F66}" destId="{7D2EC7DD-4D75-4564-9312-544180F5DA0F}" srcOrd="0" destOrd="0" presId="urn:microsoft.com/office/officeart/2005/8/layout/default"/>
    <dgm:cxn modelId="{4281A10F-0175-482E-8ED2-B9A9316AC162}" type="presOf" srcId="{9F9600BC-2B60-4C69-B16C-0C1A06A2FF93}" destId="{293A5249-CBA4-46FA-BF1F-5268697B9540}" srcOrd="0" destOrd="0" presId="urn:microsoft.com/office/officeart/2005/8/layout/default"/>
    <dgm:cxn modelId="{CD584312-38A2-43DD-B1CA-B1766DC87D9B}" srcId="{E80F88AE-7159-4340-B9BC-B70FD37EA8CC}" destId="{094FC3D7-83DD-4980-9DEC-B616A6045EBF}" srcOrd="5" destOrd="0" parTransId="{8197B140-6F37-4992-BE6E-0BBA420B6A03}" sibTransId="{26D3D001-2EE5-4662-ABAE-17797DBD05D6}"/>
    <dgm:cxn modelId="{6AF0B114-B993-41BD-B168-EC440FF727A2}" srcId="{E80F88AE-7159-4340-B9BC-B70FD37EA8CC}" destId="{AE5DB76B-2E95-4C21-BC52-3ECFF110F8C4}" srcOrd="4" destOrd="0" parTransId="{9B9477B4-828C-4E37-8CF2-9D83DC334888}" sibTransId="{C2837739-0569-4D8D-8015-DE9E78AB88FA}"/>
    <dgm:cxn modelId="{9C23851B-9EDC-4A82-9864-EFD1B8719F31}" srcId="{E80F88AE-7159-4340-B9BC-B70FD37EA8CC}" destId="{DE364364-DAED-4279-8DC5-2C391F470F07}" srcOrd="9" destOrd="0" parTransId="{38CCC028-75D3-436C-B643-2EB2958BF877}" sibTransId="{BF8387C7-0A72-44DE-BA6F-006CFE9E3D13}"/>
    <dgm:cxn modelId="{068F8D3C-C8A9-4527-AC10-14E7FC4705D6}" srcId="{E80F88AE-7159-4340-B9BC-B70FD37EA8CC}" destId="{CC3C9DCF-83E8-45DB-B518-949280F0EE45}" srcOrd="10" destOrd="0" parTransId="{688B94BF-58F5-46CD-979D-36630104F290}" sibTransId="{F88668F8-AA39-4B87-98E6-9FFC0075C3A5}"/>
    <dgm:cxn modelId="{38917E3D-8C8F-4E0C-8D6D-1EBD3EC7596B}" type="presOf" srcId="{43D51EE5-3E57-40FB-AF7F-73DA9BC19BE2}" destId="{275A8AB2-D27C-4EAB-960B-01EC007709E0}" srcOrd="0" destOrd="0" presId="urn:microsoft.com/office/officeart/2005/8/layout/default"/>
    <dgm:cxn modelId="{E98EA560-F0C6-4FEE-9471-9CAA235DA90A}" type="presOf" srcId="{58783D74-D89D-443A-83B0-9BE681D1D161}" destId="{558DB22D-40F2-4828-803C-B3FEA38020CE}" srcOrd="0" destOrd="0" presId="urn:microsoft.com/office/officeart/2005/8/layout/default"/>
    <dgm:cxn modelId="{C9092749-C0B3-4189-AB34-769DEF946A64}" srcId="{E80F88AE-7159-4340-B9BC-B70FD37EA8CC}" destId="{470153FC-1B11-4DAF-8347-0AE670E01F66}" srcOrd="2" destOrd="0" parTransId="{2B3DD74E-0651-471C-BC0F-8B997627CBB3}" sibTransId="{25A6CF45-461D-48BF-8E0D-A34454FE973A}"/>
    <dgm:cxn modelId="{51CB0D6A-E506-4348-949B-8919202044C3}" srcId="{E80F88AE-7159-4340-B9BC-B70FD37EA8CC}" destId="{58783D74-D89D-443A-83B0-9BE681D1D161}" srcOrd="1" destOrd="0" parTransId="{C12D3778-4B48-4B5A-AE56-8AD5E5A9956A}" sibTransId="{DA1FA94F-3E0E-4137-AF87-CCDD5C7F2E85}"/>
    <dgm:cxn modelId="{E776FA4D-4459-46D3-8BA7-C61E454B51E7}" type="presOf" srcId="{E80F88AE-7159-4340-B9BC-B70FD37EA8CC}" destId="{AC6D3819-C84F-4532-AC7B-CE9322011F5A}" srcOrd="0" destOrd="0" presId="urn:microsoft.com/office/officeart/2005/8/layout/default"/>
    <dgm:cxn modelId="{5113B17B-0E31-4C79-8E91-FBB3E3A50E67}" type="presOf" srcId="{3AF0BE21-F19B-43E3-AEC3-47643B17F443}" destId="{EEF7F7AD-A81A-4E67-8C12-AC95F2ABE3AD}" srcOrd="0" destOrd="0" presId="urn:microsoft.com/office/officeart/2005/8/layout/default"/>
    <dgm:cxn modelId="{52F90C84-3032-4FE1-9962-A56191FCA233}" type="presOf" srcId="{DE364364-DAED-4279-8DC5-2C391F470F07}" destId="{676EA406-237C-4990-B02E-99A92CBB9114}" srcOrd="0" destOrd="0" presId="urn:microsoft.com/office/officeart/2005/8/layout/default"/>
    <dgm:cxn modelId="{BA90CB9F-3828-4750-84CE-8CCC6590577B}" srcId="{E80F88AE-7159-4340-B9BC-B70FD37EA8CC}" destId="{43D51EE5-3E57-40FB-AF7F-73DA9BC19BE2}" srcOrd="11" destOrd="0" parTransId="{54C0C35F-BEB6-4AE5-8DA2-8DDF3255ACDA}" sibTransId="{439755B5-53C6-47F3-8AF9-C9CBF08566F7}"/>
    <dgm:cxn modelId="{1D9504A5-4F68-4E26-A291-AD9419616C2B}" srcId="{E80F88AE-7159-4340-B9BC-B70FD37EA8CC}" destId="{3AF0BE21-F19B-43E3-AEC3-47643B17F443}" srcOrd="3" destOrd="0" parTransId="{A08757B4-E12C-4FF0-927C-6AE32102306D}" sibTransId="{991D19A8-EFCF-4D74-9819-9354259D70D9}"/>
    <dgm:cxn modelId="{1756A9B0-3860-49D2-8C1A-6685FE2795BE}" type="presOf" srcId="{AE647B94-7F23-4F98-BCB1-9321DF115392}" destId="{E8B3298F-3992-4177-A528-8C68B6BFE844}" srcOrd="0" destOrd="0" presId="urn:microsoft.com/office/officeart/2005/8/layout/default"/>
    <dgm:cxn modelId="{14098DC7-C669-48A6-BF3D-A7C4A855F1CE}" type="presOf" srcId="{4B4775ED-97E8-4C5F-B08B-C6D579817CF8}" destId="{E41EF5AC-D739-4D82-8870-A63074735897}" srcOrd="0" destOrd="0" presId="urn:microsoft.com/office/officeart/2005/8/layout/default"/>
    <dgm:cxn modelId="{6B49E4CC-4D45-48F3-BA98-DC23AC3DFD25}" type="presOf" srcId="{46A33056-0174-4523-A7E6-2E827A537BE4}" destId="{7093E986-CA89-497E-8079-8C0D48EF833B}" srcOrd="0" destOrd="0" presId="urn:microsoft.com/office/officeart/2005/8/layout/default"/>
    <dgm:cxn modelId="{B23D58D4-A8D5-469F-932F-8788D2BD034F}" type="presOf" srcId="{AE5DB76B-2E95-4C21-BC52-3ECFF110F8C4}" destId="{18537E85-DB56-4118-886B-AA0AC01E63E9}" srcOrd="0" destOrd="0" presId="urn:microsoft.com/office/officeart/2005/8/layout/default"/>
    <dgm:cxn modelId="{D5869CDF-1BAB-42FB-8D7A-8CD27F7844E7}" type="presOf" srcId="{CC3C9DCF-83E8-45DB-B518-949280F0EE45}" destId="{6CAF1A52-048E-428C-9807-3A5B508F662C}" srcOrd="0" destOrd="0" presId="urn:microsoft.com/office/officeart/2005/8/layout/default"/>
    <dgm:cxn modelId="{9DEBF1FA-B8C7-486D-8D56-632781AB91D8}" srcId="{E80F88AE-7159-4340-B9BC-B70FD37EA8CC}" destId="{4B4775ED-97E8-4C5F-B08B-C6D579817CF8}" srcOrd="7" destOrd="0" parTransId="{49CCDACC-C969-4F7B-9FA8-270774CE0AF8}" sibTransId="{01627ED6-E97F-4BF5-AFC8-4A4CAA8C46AA}"/>
    <dgm:cxn modelId="{90BABAFD-3F7C-4E63-AB78-E86252E4D1A9}" srcId="{E80F88AE-7159-4340-B9BC-B70FD37EA8CC}" destId="{AE647B94-7F23-4F98-BCB1-9321DF115392}" srcOrd="0" destOrd="0" parTransId="{3533F03F-B38E-4471-81C3-B36366A16A15}" sibTransId="{B94BB0FB-9EFC-44B5-85EA-0C51A8B74758}"/>
    <dgm:cxn modelId="{7D30AE4F-A583-489A-88E3-321BC2670A75}" type="presParOf" srcId="{AC6D3819-C84F-4532-AC7B-CE9322011F5A}" destId="{E8B3298F-3992-4177-A528-8C68B6BFE844}" srcOrd="0" destOrd="0" presId="urn:microsoft.com/office/officeart/2005/8/layout/default"/>
    <dgm:cxn modelId="{DFA49E02-AAA9-46EF-BE4D-9F83C21ED6D7}" type="presParOf" srcId="{AC6D3819-C84F-4532-AC7B-CE9322011F5A}" destId="{2B369D05-D8AF-4EDC-9454-4CF2F6E27044}" srcOrd="1" destOrd="0" presId="urn:microsoft.com/office/officeart/2005/8/layout/default"/>
    <dgm:cxn modelId="{C778903A-133A-472C-B894-C41C854752C5}" type="presParOf" srcId="{AC6D3819-C84F-4532-AC7B-CE9322011F5A}" destId="{558DB22D-40F2-4828-803C-B3FEA38020CE}" srcOrd="2" destOrd="0" presId="urn:microsoft.com/office/officeart/2005/8/layout/default"/>
    <dgm:cxn modelId="{37B02824-7E01-48DF-936F-8CA9BF366F9D}" type="presParOf" srcId="{AC6D3819-C84F-4532-AC7B-CE9322011F5A}" destId="{933E39AF-C5B4-46CD-9A35-2A772F2D7542}" srcOrd="3" destOrd="0" presId="urn:microsoft.com/office/officeart/2005/8/layout/default"/>
    <dgm:cxn modelId="{E208D5C9-053A-4271-BE96-980BD13D5364}" type="presParOf" srcId="{AC6D3819-C84F-4532-AC7B-CE9322011F5A}" destId="{7D2EC7DD-4D75-4564-9312-544180F5DA0F}" srcOrd="4" destOrd="0" presId="urn:microsoft.com/office/officeart/2005/8/layout/default"/>
    <dgm:cxn modelId="{1DEA118A-5E4F-4CFE-AB84-CD264C213394}" type="presParOf" srcId="{AC6D3819-C84F-4532-AC7B-CE9322011F5A}" destId="{149FF485-2407-4D29-86D6-7137F9BB7D78}" srcOrd="5" destOrd="0" presId="urn:microsoft.com/office/officeart/2005/8/layout/default"/>
    <dgm:cxn modelId="{00EC5B29-509D-4E06-8951-A0C730690128}" type="presParOf" srcId="{AC6D3819-C84F-4532-AC7B-CE9322011F5A}" destId="{EEF7F7AD-A81A-4E67-8C12-AC95F2ABE3AD}" srcOrd="6" destOrd="0" presId="urn:microsoft.com/office/officeart/2005/8/layout/default"/>
    <dgm:cxn modelId="{5AD8198A-DD11-4E46-8D08-626BD4DEAF62}" type="presParOf" srcId="{AC6D3819-C84F-4532-AC7B-CE9322011F5A}" destId="{0DEA6EE2-6B4E-4EB1-82DB-D1F7BF9B3307}" srcOrd="7" destOrd="0" presId="urn:microsoft.com/office/officeart/2005/8/layout/default"/>
    <dgm:cxn modelId="{68D10BE1-AD1A-4161-83D1-3521644F5F04}" type="presParOf" srcId="{AC6D3819-C84F-4532-AC7B-CE9322011F5A}" destId="{18537E85-DB56-4118-886B-AA0AC01E63E9}" srcOrd="8" destOrd="0" presId="urn:microsoft.com/office/officeart/2005/8/layout/default"/>
    <dgm:cxn modelId="{923D76FA-BCE7-4F88-9BF1-A3ACA4E7E338}" type="presParOf" srcId="{AC6D3819-C84F-4532-AC7B-CE9322011F5A}" destId="{29026A55-3FFF-4F43-9163-EB2AFC4F8489}" srcOrd="9" destOrd="0" presId="urn:microsoft.com/office/officeart/2005/8/layout/default"/>
    <dgm:cxn modelId="{E75F4C7D-2677-4B88-87CC-F21ED0B3CEF6}" type="presParOf" srcId="{AC6D3819-C84F-4532-AC7B-CE9322011F5A}" destId="{91D13EA1-183A-45FA-8C81-B79BEB4F033F}" srcOrd="10" destOrd="0" presId="urn:microsoft.com/office/officeart/2005/8/layout/default"/>
    <dgm:cxn modelId="{A2A920C6-117B-431B-93BD-01017398A2D3}" type="presParOf" srcId="{AC6D3819-C84F-4532-AC7B-CE9322011F5A}" destId="{7445D48D-E847-4B8B-9A2F-20B95D7E85BF}" srcOrd="11" destOrd="0" presId="urn:microsoft.com/office/officeart/2005/8/layout/default"/>
    <dgm:cxn modelId="{61AAB331-D4D4-4D7B-AC29-1E84BA419C2C}" type="presParOf" srcId="{AC6D3819-C84F-4532-AC7B-CE9322011F5A}" destId="{7093E986-CA89-497E-8079-8C0D48EF833B}" srcOrd="12" destOrd="0" presId="urn:microsoft.com/office/officeart/2005/8/layout/default"/>
    <dgm:cxn modelId="{C3377579-8A35-4269-BD17-20E9BE8C6F00}" type="presParOf" srcId="{AC6D3819-C84F-4532-AC7B-CE9322011F5A}" destId="{8BC541B2-4EA4-49C2-905A-5B8077798B9F}" srcOrd="13" destOrd="0" presId="urn:microsoft.com/office/officeart/2005/8/layout/default"/>
    <dgm:cxn modelId="{EFF8D773-0DAA-4B66-BABD-EF5335F9FBD2}" type="presParOf" srcId="{AC6D3819-C84F-4532-AC7B-CE9322011F5A}" destId="{E41EF5AC-D739-4D82-8870-A63074735897}" srcOrd="14" destOrd="0" presId="urn:microsoft.com/office/officeart/2005/8/layout/default"/>
    <dgm:cxn modelId="{E4381CF1-A21F-4B7F-A2D2-5BDA933E96E2}" type="presParOf" srcId="{AC6D3819-C84F-4532-AC7B-CE9322011F5A}" destId="{D924F52A-1EB6-492D-A6BC-59874ACD3211}" srcOrd="15" destOrd="0" presId="urn:microsoft.com/office/officeart/2005/8/layout/default"/>
    <dgm:cxn modelId="{CF613298-B48C-4F20-8663-CE49F063721C}" type="presParOf" srcId="{AC6D3819-C84F-4532-AC7B-CE9322011F5A}" destId="{293A5249-CBA4-46FA-BF1F-5268697B9540}" srcOrd="16" destOrd="0" presId="urn:microsoft.com/office/officeart/2005/8/layout/default"/>
    <dgm:cxn modelId="{750F255F-1DE2-4739-933B-5AE96799D997}" type="presParOf" srcId="{AC6D3819-C84F-4532-AC7B-CE9322011F5A}" destId="{739138B1-D6A9-4CA1-8677-BE9EAD4A8D4E}" srcOrd="17" destOrd="0" presId="urn:microsoft.com/office/officeart/2005/8/layout/default"/>
    <dgm:cxn modelId="{F1AE67E3-1A7A-4FE8-988E-75AC001A156A}" type="presParOf" srcId="{AC6D3819-C84F-4532-AC7B-CE9322011F5A}" destId="{676EA406-237C-4990-B02E-99A92CBB9114}" srcOrd="18" destOrd="0" presId="urn:microsoft.com/office/officeart/2005/8/layout/default"/>
    <dgm:cxn modelId="{F7AEAE67-7C2A-4536-AC47-3CC63048D685}" type="presParOf" srcId="{AC6D3819-C84F-4532-AC7B-CE9322011F5A}" destId="{10EDEC82-8886-44DD-B044-37AA3A34BDE4}" srcOrd="19" destOrd="0" presId="urn:microsoft.com/office/officeart/2005/8/layout/default"/>
    <dgm:cxn modelId="{3FF17E40-435E-4B94-8755-7AFA3E440311}" type="presParOf" srcId="{AC6D3819-C84F-4532-AC7B-CE9322011F5A}" destId="{6CAF1A52-048E-428C-9807-3A5B508F662C}" srcOrd="20" destOrd="0" presId="urn:microsoft.com/office/officeart/2005/8/layout/default"/>
    <dgm:cxn modelId="{C2C5CF41-79AF-414E-AE35-61028B3BC63C}" type="presParOf" srcId="{AC6D3819-C84F-4532-AC7B-CE9322011F5A}" destId="{6D2D3B07-0F6A-486A-BA93-0970B2B4F08A}" srcOrd="21" destOrd="0" presId="urn:microsoft.com/office/officeart/2005/8/layout/default"/>
    <dgm:cxn modelId="{43F4B4E6-CFAE-4CD0-BF12-92B9D8D1358B}" type="presParOf" srcId="{AC6D3819-C84F-4532-AC7B-CE9322011F5A}" destId="{275A8AB2-D27C-4EAB-960B-01EC007709E0}"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9672BB-3696-4E03-AE24-0D28F2119F5E}"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EFD44F99-E2C8-4DD0-84D0-BC558207D2C3}">
      <dgm:prSet custT="1"/>
      <dgm:spPr/>
      <dgm:t>
        <a:bodyPr/>
        <a:lstStyle/>
        <a:p>
          <a:r>
            <a:rPr lang="it-IT" sz="1600" b="1" dirty="0">
              <a:highlight>
                <a:srgbClr val="FFFF00"/>
              </a:highlight>
              <a:latin typeface="Arial Black" panose="020B0A04020102020204" pitchFamily="34" charset="0"/>
            </a:rPr>
            <a:t>DECRETO LEGISLATIVO 13 aprile 2017, n. 62</a:t>
          </a:r>
          <a:r>
            <a:rPr lang="it-IT" sz="1600" b="1" dirty="0">
              <a:latin typeface="Arial Black" panose="020B0A04020102020204" pitchFamily="34" charset="0"/>
            </a:rPr>
            <a:t> Norme in materia di valutazione e certificazione delle competenze nel primo ciclo ed esami di Stato</a:t>
          </a:r>
          <a:endParaRPr lang="it-IT" sz="1600" dirty="0">
            <a:latin typeface="Arial Black" panose="020B0A04020102020204" pitchFamily="34" charset="0"/>
          </a:endParaRPr>
        </a:p>
      </dgm:t>
    </dgm:pt>
    <dgm:pt modelId="{85B62068-0647-43BE-940B-2EB18E5033B0}" type="parTrans" cxnId="{BD8A59A2-7D29-404E-93E1-1D9B735F3817}">
      <dgm:prSet/>
      <dgm:spPr/>
      <dgm:t>
        <a:bodyPr/>
        <a:lstStyle/>
        <a:p>
          <a:endParaRPr lang="it-IT"/>
        </a:p>
      </dgm:t>
    </dgm:pt>
    <dgm:pt modelId="{0A4A3407-1D5A-480F-807F-BE7C841E22CA}" type="sibTrans" cxnId="{BD8A59A2-7D29-404E-93E1-1D9B735F3817}">
      <dgm:prSet/>
      <dgm:spPr/>
      <dgm:t>
        <a:bodyPr/>
        <a:lstStyle/>
        <a:p>
          <a:endParaRPr lang="it-IT"/>
        </a:p>
      </dgm:t>
    </dgm:pt>
    <dgm:pt modelId="{EA899892-EF50-4004-AA4A-92FD7DAE44B2}">
      <dgm:prSet custT="1"/>
      <dgm:spPr/>
      <dgm:t>
        <a:bodyPr/>
        <a:lstStyle/>
        <a:p>
          <a:r>
            <a:rPr lang="it-IT" sz="1800" b="1" dirty="0">
              <a:latin typeface="Arial Black" panose="020B0A04020102020204" pitchFamily="34" charset="0"/>
            </a:rPr>
            <a:t>L’articolo 20 </a:t>
          </a:r>
          <a:r>
            <a:rPr lang="it-IT" sz="1800" dirty="0">
              <a:latin typeface="Arial Black" panose="020B0A04020102020204" pitchFamily="34" charset="0"/>
            </a:rPr>
            <a:t>specifica al:</a:t>
          </a:r>
        </a:p>
      </dgm:t>
    </dgm:pt>
    <dgm:pt modelId="{26937722-403D-448C-98D2-FEAE62F979FB}" type="parTrans" cxnId="{14F265BE-9CBC-4915-B185-88E79E7CF22F}">
      <dgm:prSet/>
      <dgm:spPr/>
      <dgm:t>
        <a:bodyPr/>
        <a:lstStyle/>
        <a:p>
          <a:endParaRPr lang="it-IT"/>
        </a:p>
      </dgm:t>
    </dgm:pt>
    <dgm:pt modelId="{001CB99B-8AE2-42BB-979F-5B5A820B8F63}" type="sibTrans" cxnId="{14F265BE-9CBC-4915-B185-88E79E7CF22F}">
      <dgm:prSet/>
      <dgm:spPr/>
      <dgm:t>
        <a:bodyPr/>
        <a:lstStyle/>
        <a:p>
          <a:endParaRPr lang="it-IT"/>
        </a:p>
      </dgm:t>
    </dgm:pt>
    <dgm:pt modelId="{D165A006-8E71-4C4D-B04C-83641A5731A8}">
      <dgm:prSet custT="1"/>
      <dgm:spPr/>
      <dgm:t>
        <a:bodyPr/>
        <a:lstStyle/>
        <a:p>
          <a:pPr algn="just"/>
          <a:r>
            <a:rPr lang="it-IT" sz="1400" b="1" dirty="0">
              <a:latin typeface="Arial Black" panose="020B0A04020102020204" pitchFamily="34" charset="0"/>
            </a:rPr>
            <a:t>comma 10</a:t>
          </a:r>
          <a:r>
            <a:rPr lang="it-IT" sz="1400" dirty="0">
              <a:latin typeface="Arial Black" panose="020B0A04020102020204" pitchFamily="34" charset="0"/>
            </a:rPr>
            <a:t>: la commissione d’esame terrà in debita considerazione le specifiche situazioni soggettive, adeguatamente certificate, relative ai candidati con disturbi specifici di apprendimento (DSA), in particolare le modalità didattiche le forme di valutazione individuate nell’ambito dei percorsi didattici individualizzati e personalizzati.</a:t>
          </a:r>
        </a:p>
      </dgm:t>
    </dgm:pt>
    <dgm:pt modelId="{D138C70E-74C5-4B5C-8341-C7AE56B178E5}" type="parTrans" cxnId="{72C53EC0-F6DA-4DB9-BEC2-3C7802E88B27}">
      <dgm:prSet/>
      <dgm:spPr/>
      <dgm:t>
        <a:bodyPr/>
        <a:lstStyle/>
        <a:p>
          <a:endParaRPr lang="it-IT"/>
        </a:p>
      </dgm:t>
    </dgm:pt>
    <dgm:pt modelId="{0B37ECCA-6BAE-44C7-A157-E7E2E14EF60F}" type="sibTrans" cxnId="{72C53EC0-F6DA-4DB9-BEC2-3C7802E88B27}">
      <dgm:prSet/>
      <dgm:spPr/>
      <dgm:t>
        <a:bodyPr/>
        <a:lstStyle/>
        <a:p>
          <a:endParaRPr lang="it-IT"/>
        </a:p>
      </dgm:t>
    </dgm:pt>
    <dgm:pt modelId="{12E167D3-4B6D-453C-8298-E828139F39D1}">
      <dgm:prSet custT="1"/>
      <dgm:spPr/>
      <dgm:t>
        <a:bodyPr/>
        <a:lstStyle/>
        <a:p>
          <a:pPr algn="just"/>
          <a:r>
            <a:rPr lang="it-IT" sz="1400" b="1" dirty="0">
              <a:latin typeface="Arial Black" panose="020B0A04020102020204" pitchFamily="34" charset="0"/>
            </a:rPr>
            <a:t>comma 11</a:t>
          </a:r>
          <a:r>
            <a:rPr lang="it-IT" sz="1400" dirty="0">
              <a:latin typeface="Arial Black" panose="020B0A04020102020204" pitchFamily="34" charset="0"/>
            </a:rPr>
            <a:t>: nello svolgimento delle prove scritte, i candidati con DSA possono utilizzare tempi più lunghi di quelli ordinari per l'effettuazione delle prove scritte ed utilizzare gli strumenti compensativi previsti dal piano didattico personalizzato e che siano già stati impiegati per le verifiche in corso d'anno o comunque siano ritenuti funzionali alla svolgimento dell'esame, senza che venga pregiudicata la validità delle prove scritte. Nel diploma finale non viene fatta menzione dell'impiego degli strumenti compensativi. </a:t>
          </a:r>
        </a:p>
      </dgm:t>
    </dgm:pt>
    <dgm:pt modelId="{17F10F09-31D8-41B9-9C44-DF469B0BDBA0}" type="parTrans" cxnId="{68EE15ED-D17D-407F-8F70-7B43750A6760}">
      <dgm:prSet/>
      <dgm:spPr/>
      <dgm:t>
        <a:bodyPr/>
        <a:lstStyle/>
        <a:p>
          <a:endParaRPr lang="it-IT"/>
        </a:p>
      </dgm:t>
    </dgm:pt>
    <dgm:pt modelId="{73F04F8B-2048-4AFE-AB81-E11CAAB71C39}" type="sibTrans" cxnId="{68EE15ED-D17D-407F-8F70-7B43750A6760}">
      <dgm:prSet/>
      <dgm:spPr/>
      <dgm:t>
        <a:bodyPr/>
        <a:lstStyle/>
        <a:p>
          <a:endParaRPr lang="it-IT"/>
        </a:p>
      </dgm:t>
    </dgm:pt>
    <dgm:pt modelId="{C060706A-C9F3-4D77-8205-82BD832E5D33}">
      <dgm:prSet custT="1"/>
      <dgm:spPr/>
      <dgm:t>
        <a:bodyPr/>
        <a:lstStyle/>
        <a:p>
          <a:pPr algn="just"/>
          <a:r>
            <a:rPr lang="it-IT" sz="1400" b="1" dirty="0">
              <a:latin typeface="Arial Black" panose="020B0A04020102020204" pitchFamily="34" charset="0"/>
            </a:rPr>
            <a:t>comma 12</a:t>
          </a:r>
          <a:r>
            <a:rPr lang="it-IT" sz="1400" dirty="0">
              <a:latin typeface="Arial Black" panose="020B0A04020102020204" pitchFamily="34" charset="0"/>
            </a:rPr>
            <a:t>: per i candidati con certificazione di DSA che hanno seguito un percorso didattico ordinario, con la sola dispensa dalle prove scritte ordinarie di lingua straniera, la commissione, nel caso in cui la lingua straniera sia oggetto di seconda prova scritta, sottopone i candidati medesimi a prova orale sostitutiva della prova scritta. Nel diploma finale non viene fatta menzione della dispensa dalla prova scritta di lingua straniera. </a:t>
          </a:r>
        </a:p>
      </dgm:t>
    </dgm:pt>
    <dgm:pt modelId="{9B0AF23B-647F-44EA-9EA5-C8A897C61A14}" type="parTrans" cxnId="{FC9051D7-D5C5-4597-B872-EC2FE313E992}">
      <dgm:prSet/>
      <dgm:spPr/>
      <dgm:t>
        <a:bodyPr/>
        <a:lstStyle/>
        <a:p>
          <a:endParaRPr lang="it-IT"/>
        </a:p>
      </dgm:t>
    </dgm:pt>
    <dgm:pt modelId="{F154421B-6F99-43A9-9FE6-47C4C11F8128}" type="sibTrans" cxnId="{FC9051D7-D5C5-4597-B872-EC2FE313E992}">
      <dgm:prSet/>
      <dgm:spPr/>
      <dgm:t>
        <a:bodyPr/>
        <a:lstStyle/>
        <a:p>
          <a:endParaRPr lang="it-IT"/>
        </a:p>
      </dgm:t>
    </dgm:pt>
    <dgm:pt modelId="{A6BCA5AD-07B8-4764-97CC-D43E110038DE}">
      <dgm:prSet custT="1"/>
      <dgm:spPr/>
      <dgm:t>
        <a:bodyPr/>
        <a:lstStyle/>
        <a:p>
          <a:pPr algn="just"/>
          <a:r>
            <a:rPr lang="it-IT" sz="1400" b="1" dirty="0">
              <a:latin typeface="Arial Black" panose="020B0A04020102020204" pitchFamily="34" charset="0"/>
            </a:rPr>
            <a:t>comma 13</a:t>
          </a:r>
          <a:r>
            <a:rPr lang="it-IT" sz="1400" dirty="0">
              <a:latin typeface="Arial Black" panose="020B0A04020102020204" pitchFamily="34" charset="0"/>
            </a:rPr>
            <a:t>: In casi di particolari gravità del disturbo di apprendimento, anche in </a:t>
          </a:r>
          <a:r>
            <a:rPr lang="it-IT" sz="1400" dirty="0" err="1">
              <a:latin typeface="Arial Black" panose="020B0A04020102020204" pitchFamily="34" charset="0"/>
            </a:rPr>
            <a:t>comorbilità</a:t>
          </a:r>
          <a:r>
            <a:rPr lang="it-IT" sz="1400" dirty="0">
              <a:latin typeface="Arial Black" panose="020B0A04020102020204" pitchFamily="34" charset="0"/>
            </a:rPr>
            <a:t> con altri disturbi o patologie, risultanti dal certificato diagnostico, la studentessa o lo studente, su richiesta della famiglia e conseguente approvazione del consiglio di classe, sono esonerati dall'insegnamento delle lingue straniere e seguono un percorso didattico differenziato. In sede di esame di Stato sostengono prove differenziate, non equipollenti a quelle ordinarie, coerenti con il percorso svolto, finalizzate solo al rilascio dell'attestato di credito formativo di cui al comma 5. Per detti candidati, il riferimento all'effettuazione delle prove differenziate è indicato solo nella attestazione e non nelle tabelle affisse all'albo dell'istituto. </a:t>
          </a:r>
        </a:p>
      </dgm:t>
    </dgm:pt>
    <dgm:pt modelId="{88A69B4F-7753-4BA1-A491-F32124A179EA}" type="parTrans" cxnId="{CDD111FE-9BA3-4EF5-B74C-82A25F3F29C5}">
      <dgm:prSet/>
      <dgm:spPr/>
      <dgm:t>
        <a:bodyPr/>
        <a:lstStyle/>
        <a:p>
          <a:endParaRPr lang="it-IT"/>
        </a:p>
      </dgm:t>
    </dgm:pt>
    <dgm:pt modelId="{20AC3465-D645-453C-9681-251E23289297}" type="sibTrans" cxnId="{CDD111FE-9BA3-4EF5-B74C-82A25F3F29C5}">
      <dgm:prSet/>
      <dgm:spPr/>
      <dgm:t>
        <a:bodyPr/>
        <a:lstStyle/>
        <a:p>
          <a:endParaRPr lang="it-IT"/>
        </a:p>
      </dgm:t>
    </dgm:pt>
    <dgm:pt modelId="{EF884D05-04CE-4DAC-B1B2-2FA1A2753DA8}" type="pres">
      <dgm:prSet presAssocID="{E89672BB-3696-4E03-AE24-0D28F2119F5E}" presName="Name0" presStyleCnt="0">
        <dgm:presLayoutVars>
          <dgm:dir/>
        </dgm:presLayoutVars>
      </dgm:prSet>
      <dgm:spPr/>
    </dgm:pt>
    <dgm:pt modelId="{5DD315D1-9F05-4E49-9145-3F804CEB9AF3}" type="pres">
      <dgm:prSet presAssocID="{EFD44F99-E2C8-4DD0-84D0-BC558207D2C3}" presName="noChildren" presStyleCnt="0"/>
      <dgm:spPr/>
    </dgm:pt>
    <dgm:pt modelId="{52CCFA6C-3467-4A2F-88AE-EC8D691FD550}" type="pres">
      <dgm:prSet presAssocID="{EFD44F99-E2C8-4DD0-84D0-BC558207D2C3}" presName="gap" presStyleCnt="0"/>
      <dgm:spPr/>
    </dgm:pt>
    <dgm:pt modelId="{BFF21FAA-EDF2-4DC5-9389-675C6DDD790C}" type="pres">
      <dgm:prSet presAssocID="{EFD44F99-E2C8-4DD0-84D0-BC558207D2C3}" presName="medCircle2" presStyleLbl="vennNode1" presStyleIdx="0" presStyleCnt="6" custScaleX="62345" custScaleY="62345" custLinFactNeighborX="-43704" custLinFactNeighborY="-29306"/>
      <dgm:spPr>
        <a:noFill/>
      </dgm:spPr>
    </dgm:pt>
    <dgm:pt modelId="{D5E904DA-1EB5-4092-8834-5A1CA45B3916}" type="pres">
      <dgm:prSet presAssocID="{EFD44F99-E2C8-4DD0-84D0-BC558207D2C3}" presName="txLvlOnly1" presStyleLbl="revTx" presStyleIdx="0" presStyleCnt="6" custScaleX="123318" custScaleY="47739" custLinFactNeighborX="3662" custLinFactNeighborY="-25512"/>
      <dgm:spPr/>
    </dgm:pt>
    <dgm:pt modelId="{73D587EB-2061-424A-B918-A6F74AAC8478}" type="pres">
      <dgm:prSet presAssocID="{EA899892-EF50-4004-AA4A-92FD7DAE44B2}" presName="noChildren" presStyleCnt="0"/>
      <dgm:spPr/>
    </dgm:pt>
    <dgm:pt modelId="{16918B96-EFAC-434B-A29C-2141A6663359}" type="pres">
      <dgm:prSet presAssocID="{EA899892-EF50-4004-AA4A-92FD7DAE44B2}" presName="gap" presStyleCnt="0"/>
      <dgm:spPr/>
    </dgm:pt>
    <dgm:pt modelId="{28B916EF-934C-42AF-B60D-E01A97D980DD}" type="pres">
      <dgm:prSet presAssocID="{EA899892-EF50-4004-AA4A-92FD7DAE44B2}" presName="medCircle2" presStyleLbl="vennNode1" presStyleIdx="1" presStyleCnt="6" custScaleX="25789" custScaleY="24286" custLinFactX="100000" custLinFactY="-9498" custLinFactNeighborX="174277" custLinFactNeighborY="-100000"/>
      <dgm:spPr/>
    </dgm:pt>
    <dgm:pt modelId="{6AD64998-5C34-4348-818D-40190108AA30}" type="pres">
      <dgm:prSet presAssocID="{EA899892-EF50-4004-AA4A-92FD7DAE44B2}" presName="txLvlOnly1" presStyleLbl="revTx" presStyleIdx="1" presStyleCnt="6" custScaleX="39084" custScaleY="18906" custLinFactY="-10509" custLinFactNeighborX="20075" custLinFactNeighborY="-100000"/>
      <dgm:spPr/>
    </dgm:pt>
    <dgm:pt modelId="{CB19BB87-B612-4527-97EC-8829B7E7EB49}" type="pres">
      <dgm:prSet presAssocID="{D165A006-8E71-4C4D-B04C-83641A5731A8}" presName="noChildren" presStyleCnt="0"/>
      <dgm:spPr/>
    </dgm:pt>
    <dgm:pt modelId="{F11D279B-018D-4213-B786-09DF6782ADF8}" type="pres">
      <dgm:prSet presAssocID="{D165A006-8E71-4C4D-B04C-83641A5731A8}" presName="gap" presStyleCnt="0"/>
      <dgm:spPr/>
    </dgm:pt>
    <dgm:pt modelId="{A205E87A-71FA-409C-8FB4-37E3EE449B5E}" type="pres">
      <dgm:prSet presAssocID="{D165A006-8E71-4C4D-B04C-83641A5731A8}" presName="medCircle2" presStyleLbl="vennNode1" presStyleIdx="2" presStyleCnt="6" custScaleX="62345" custScaleY="62345" custLinFactY="-62081" custLinFactNeighborX="-35848" custLinFactNeighborY="-100000"/>
      <dgm:spPr>
        <a:solidFill>
          <a:srgbClr val="FFFF00">
            <a:alpha val="50000"/>
          </a:srgbClr>
        </a:solidFill>
      </dgm:spPr>
    </dgm:pt>
    <dgm:pt modelId="{6BC5B32E-574D-4AEB-A2E7-0ECF37D4B6B0}" type="pres">
      <dgm:prSet presAssocID="{D165A006-8E71-4C4D-B04C-83641A5731A8}" presName="txLvlOnly1" presStyleLbl="revTx" presStyleIdx="2" presStyleCnt="6" custScaleX="119567" custScaleY="70056" custLinFactY="-60346" custLinFactNeighborX="-1858" custLinFactNeighborY="-100000"/>
      <dgm:spPr/>
    </dgm:pt>
    <dgm:pt modelId="{8B9446DF-2377-498B-826A-13D86FDA8C22}" type="pres">
      <dgm:prSet presAssocID="{12E167D3-4B6D-453C-8298-E828139F39D1}" presName="noChildren" presStyleCnt="0"/>
      <dgm:spPr/>
    </dgm:pt>
    <dgm:pt modelId="{85C5D321-E2E7-443A-860A-907A314A3E72}" type="pres">
      <dgm:prSet presAssocID="{12E167D3-4B6D-453C-8298-E828139F39D1}" presName="gap" presStyleCnt="0"/>
      <dgm:spPr/>
    </dgm:pt>
    <dgm:pt modelId="{F5037C3D-B651-4586-AF05-5110CB2A4650}" type="pres">
      <dgm:prSet presAssocID="{12E167D3-4B6D-453C-8298-E828139F39D1}" presName="medCircle2" presStyleLbl="vennNode1" presStyleIdx="3" presStyleCnt="6" custScaleX="62345" custScaleY="62345" custLinFactY="-94910" custLinFactNeighborX="-44326" custLinFactNeighborY="-100000"/>
      <dgm:spPr>
        <a:prstGeom prst="flowChartConnector">
          <a:avLst/>
        </a:prstGeom>
        <a:solidFill>
          <a:srgbClr val="92D050">
            <a:alpha val="50000"/>
          </a:srgbClr>
        </a:solidFill>
      </dgm:spPr>
    </dgm:pt>
    <dgm:pt modelId="{4F4FBEE6-6461-4F43-90C0-51F9586149ED}" type="pres">
      <dgm:prSet presAssocID="{12E167D3-4B6D-453C-8298-E828139F39D1}" presName="txLvlOnly1" presStyleLbl="revTx" presStyleIdx="3" presStyleCnt="6" custScaleX="125973" custLinFactY="-77983" custLinFactNeighborX="36" custLinFactNeighborY="-100000"/>
      <dgm:spPr/>
    </dgm:pt>
    <dgm:pt modelId="{A8DD86E0-933D-43F2-87F3-49CF99D0D638}" type="pres">
      <dgm:prSet presAssocID="{C060706A-C9F3-4D77-8205-82BD832E5D33}" presName="noChildren" presStyleCnt="0"/>
      <dgm:spPr/>
    </dgm:pt>
    <dgm:pt modelId="{29740B15-FBBF-4797-96E0-C7E11FB68547}" type="pres">
      <dgm:prSet presAssocID="{C060706A-C9F3-4D77-8205-82BD832E5D33}" presName="gap" presStyleCnt="0"/>
      <dgm:spPr/>
    </dgm:pt>
    <dgm:pt modelId="{0C31DB74-08D9-4A06-9780-86907B57A7CC}" type="pres">
      <dgm:prSet presAssocID="{C060706A-C9F3-4D77-8205-82BD832E5D33}" presName="medCircle2" presStyleLbl="vennNode1" presStyleIdx="4" presStyleCnt="6" custScaleX="63023" custScaleY="63023" custLinFactY="-100000" custLinFactNeighborX="-40881" custLinFactNeighborY="-106588"/>
      <dgm:spPr/>
    </dgm:pt>
    <dgm:pt modelId="{AB7FBA07-6726-4AE8-9D9F-B874B29A435F}" type="pres">
      <dgm:prSet presAssocID="{C060706A-C9F3-4D77-8205-82BD832E5D33}" presName="txLvlOnly1" presStyleLbl="revTx" presStyleIdx="4" presStyleCnt="6" custScaleX="121818" custScaleY="70407" custLinFactY="-89597" custLinFactNeighborX="-2143" custLinFactNeighborY="-100000"/>
      <dgm:spPr/>
    </dgm:pt>
    <dgm:pt modelId="{91044C2F-07C5-461B-858A-953B63973B18}" type="pres">
      <dgm:prSet presAssocID="{A6BCA5AD-07B8-4764-97CC-D43E110038DE}" presName="noChildren" presStyleCnt="0"/>
      <dgm:spPr/>
    </dgm:pt>
    <dgm:pt modelId="{4C66EAEF-CDE2-4104-B982-90509CE30EF9}" type="pres">
      <dgm:prSet presAssocID="{A6BCA5AD-07B8-4764-97CC-D43E110038DE}" presName="gap" presStyleCnt="0"/>
      <dgm:spPr/>
    </dgm:pt>
    <dgm:pt modelId="{00ED5749-95A8-4623-98C6-E4D65FE516DA}" type="pres">
      <dgm:prSet presAssocID="{A6BCA5AD-07B8-4764-97CC-D43E110038DE}" presName="medCircle2" presStyleLbl="vennNode1" presStyleIdx="5" presStyleCnt="6" custScaleX="82277" custScaleY="82277" custLinFactY="-100000" custLinFactNeighborX="-38310" custLinFactNeighborY="-112040"/>
      <dgm:spPr>
        <a:solidFill>
          <a:srgbClr val="FF0000">
            <a:alpha val="50000"/>
          </a:srgbClr>
        </a:solidFill>
      </dgm:spPr>
    </dgm:pt>
    <dgm:pt modelId="{2B137C2E-A9DA-45BF-BAA8-4C32173D3D31}" type="pres">
      <dgm:prSet presAssocID="{A6BCA5AD-07B8-4764-97CC-D43E110038DE}" presName="txLvlOnly1" presStyleLbl="revTx" presStyleIdx="5" presStyleCnt="6" custScaleX="125391" custLinFactY="-100000" custLinFactNeighborX="-1196" custLinFactNeighborY="-100439"/>
      <dgm:spPr/>
    </dgm:pt>
  </dgm:ptLst>
  <dgm:cxnLst>
    <dgm:cxn modelId="{E42A0B2F-9CAB-458D-B99E-8437EDC21079}" type="presOf" srcId="{D165A006-8E71-4C4D-B04C-83641A5731A8}" destId="{6BC5B32E-574D-4AEB-A2E7-0ECF37D4B6B0}" srcOrd="0" destOrd="0" presId="urn:microsoft.com/office/officeart/2008/layout/VerticalCircleList"/>
    <dgm:cxn modelId="{4DD56E42-2072-4E52-87C5-33A81FA53770}" type="presOf" srcId="{C060706A-C9F3-4D77-8205-82BD832E5D33}" destId="{AB7FBA07-6726-4AE8-9D9F-B874B29A435F}" srcOrd="0" destOrd="0" presId="urn:microsoft.com/office/officeart/2008/layout/VerticalCircleList"/>
    <dgm:cxn modelId="{B4393143-228C-4AAD-A24D-F7B6155122ED}" type="presOf" srcId="{E89672BB-3696-4E03-AE24-0D28F2119F5E}" destId="{EF884D05-04CE-4DAC-B1B2-2FA1A2753DA8}" srcOrd="0" destOrd="0" presId="urn:microsoft.com/office/officeart/2008/layout/VerticalCircleList"/>
    <dgm:cxn modelId="{DDA6E99E-DCDD-483E-BE09-3DF6D6D08A71}" type="presOf" srcId="{A6BCA5AD-07B8-4764-97CC-D43E110038DE}" destId="{2B137C2E-A9DA-45BF-BAA8-4C32173D3D31}" srcOrd="0" destOrd="0" presId="urn:microsoft.com/office/officeart/2008/layout/VerticalCircleList"/>
    <dgm:cxn modelId="{BD8A59A2-7D29-404E-93E1-1D9B735F3817}" srcId="{E89672BB-3696-4E03-AE24-0D28F2119F5E}" destId="{EFD44F99-E2C8-4DD0-84D0-BC558207D2C3}" srcOrd="0" destOrd="0" parTransId="{85B62068-0647-43BE-940B-2EB18E5033B0}" sibTransId="{0A4A3407-1D5A-480F-807F-BE7C841E22CA}"/>
    <dgm:cxn modelId="{0A2247B3-7A87-48C4-87A4-B2416DE5D23E}" type="presOf" srcId="{EFD44F99-E2C8-4DD0-84D0-BC558207D2C3}" destId="{D5E904DA-1EB5-4092-8834-5A1CA45B3916}" srcOrd="0" destOrd="0" presId="urn:microsoft.com/office/officeart/2008/layout/VerticalCircleList"/>
    <dgm:cxn modelId="{14F265BE-9CBC-4915-B185-88E79E7CF22F}" srcId="{E89672BB-3696-4E03-AE24-0D28F2119F5E}" destId="{EA899892-EF50-4004-AA4A-92FD7DAE44B2}" srcOrd="1" destOrd="0" parTransId="{26937722-403D-448C-98D2-FEAE62F979FB}" sibTransId="{001CB99B-8AE2-42BB-979F-5B5A820B8F63}"/>
    <dgm:cxn modelId="{72C53EC0-F6DA-4DB9-BEC2-3C7802E88B27}" srcId="{E89672BB-3696-4E03-AE24-0D28F2119F5E}" destId="{D165A006-8E71-4C4D-B04C-83641A5731A8}" srcOrd="2" destOrd="0" parTransId="{D138C70E-74C5-4B5C-8341-C7AE56B178E5}" sibTransId="{0B37ECCA-6BAE-44C7-A157-E7E2E14EF60F}"/>
    <dgm:cxn modelId="{FC9051D7-D5C5-4597-B872-EC2FE313E992}" srcId="{E89672BB-3696-4E03-AE24-0D28F2119F5E}" destId="{C060706A-C9F3-4D77-8205-82BD832E5D33}" srcOrd="4" destOrd="0" parTransId="{9B0AF23B-647F-44EA-9EA5-C8A897C61A14}" sibTransId="{F154421B-6F99-43A9-9FE6-47C4C11F8128}"/>
    <dgm:cxn modelId="{3C6E99E4-A27B-42EF-8895-26A3B4B2B72E}" type="presOf" srcId="{EA899892-EF50-4004-AA4A-92FD7DAE44B2}" destId="{6AD64998-5C34-4348-818D-40190108AA30}" srcOrd="0" destOrd="0" presId="urn:microsoft.com/office/officeart/2008/layout/VerticalCircleList"/>
    <dgm:cxn modelId="{4B037CEC-F8FE-43B0-B801-289EAA515E81}" type="presOf" srcId="{12E167D3-4B6D-453C-8298-E828139F39D1}" destId="{4F4FBEE6-6461-4F43-90C0-51F9586149ED}" srcOrd="0" destOrd="0" presId="urn:microsoft.com/office/officeart/2008/layout/VerticalCircleList"/>
    <dgm:cxn modelId="{68EE15ED-D17D-407F-8F70-7B43750A6760}" srcId="{E89672BB-3696-4E03-AE24-0D28F2119F5E}" destId="{12E167D3-4B6D-453C-8298-E828139F39D1}" srcOrd="3" destOrd="0" parTransId="{17F10F09-31D8-41B9-9C44-DF469B0BDBA0}" sibTransId="{73F04F8B-2048-4AFE-AB81-E11CAAB71C39}"/>
    <dgm:cxn modelId="{CDD111FE-9BA3-4EF5-B74C-82A25F3F29C5}" srcId="{E89672BB-3696-4E03-AE24-0D28F2119F5E}" destId="{A6BCA5AD-07B8-4764-97CC-D43E110038DE}" srcOrd="5" destOrd="0" parTransId="{88A69B4F-7753-4BA1-A491-F32124A179EA}" sibTransId="{20AC3465-D645-453C-9681-251E23289297}"/>
    <dgm:cxn modelId="{114DF0AA-3B02-44C9-A537-D78C75D9BC3E}" type="presParOf" srcId="{EF884D05-04CE-4DAC-B1B2-2FA1A2753DA8}" destId="{5DD315D1-9F05-4E49-9145-3F804CEB9AF3}" srcOrd="0" destOrd="0" presId="urn:microsoft.com/office/officeart/2008/layout/VerticalCircleList"/>
    <dgm:cxn modelId="{C903FB3D-54DB-4E16-9756-6C61583BF63E}" type="presParOf" srcId="{5DD315D1-9F05-4E49-9145-3F804CEB9AF3}" destId="{52CCFA6C-3467-4A2F-88AE-EC8D691FD550}" srcOrd="0" destOrd="0" presId="urn:microsoft.com/office/officeart/2008/layout/VerticalCircleList"/>
    <dgm:cxn modelId="{9F1AFC60-F33F-433F-9A96-E968EF71897E}" type="presParOf" srcId="{5DD315D1-9F05-4E49-9145-3F804CEB9AF3}" destId="{BFF21FAA-EDF2-4DC5-9389-675C6DDD790C}" srcOrd="1" destOrd="0" presId="urn:microsoft.com/office/officeart/2008/layout/VerticalCircleList"/>
    <dgm:cxn modelId="{04ABFC55-3510-4488-BC1B-7A45FCDBAF96}" type="presParOf" srcId="{5DD315D1-9F05-4E49-9145-3F804CEB9AF3}" destId="{D5E904DA-1EB5-4092-8834-5A1CA45B3916}" srcOrd="2" destOrd="0" presId="urn:microsoft.com/office/officeart/2008/layout/VerticalCircleList"/>
    <dgm:cxn modelId="{219D5827-5EE3-40FC-85C3-A8B629731A1C}" type="presParOf" srcId="{EF884D05-04CE-4DAC-B1B2-2FA1A2753DA8}" destId="{73D587EB-2061-424A-B918-A6F74AAC8478}" srcOrd="1" destOrd="0" presId="urn:microsoft.com/office/officeart/2008/layout/VerticalCircleList"/>
    <dgm:cxn modelId="{1CC7DF67-BF47-4725-8EB1-6171091F08C5}" type="presParOf" srcId="{73D587EB-2061-424A-B918-A6F74AAC8478}" destId="{16918B96-EFAC-434B-A29C-2141A6663359}" srcOrd="0" destOrd="0" presId="urn:microsoft.com/office/officeart/2008/layout/VerticalCircleList"/>
    <dgm:cxn modelId="{CDF999A0-2C1D-4278-AC56-0A71EEF06316}" type="presParOf" srcId="{73D587EB-2061-424A-B918-A6F74AAC8478}" destId="{28B916EF-934C-42AF-B60D-E01A97D980DD}" srcOrd="1" destOrd="0" presId="urn:microsoft.com/office/officeart/2008/layout/VerticalCircleList"/>
    <dgm:cxn modelId="{5365CB07-766F-4732-8B97-DAC7C7F682DB}" type="presParOf" srcId="{73D587EB-2061-424A-B918-A6F74AAC8478}" destId="{6AD64998-5C34-4348-818D-40190108AA30}" srcOrd="2" destOrd="0" presId="urn:microsoft.com/office/officeart/2008/layout/VerticalCircleList"/>
    <dgm:cxn modelId="{F4A29808-8503-4023-B905-13A8CA96E616}" type="presParOf" srcId="{EF884D05-04CE-4DAC-B1B2-2FA1A2753DA8}" destId="{CB19BB87-B612-4527-97EC-8829B7E7EB49}" srcOrd="2" destOrd="0" presId="urn:microsoft.com/office/officeart/2008/layout/VerticalCircleList"/>
    <dgm:cxn modelId="{35007499-250D-4126-8CDA-D56D07E69DAE}" type="presParOf" srcId="{CB19BB87-B612-4527-97EC-8829B7E7EB49}" destId="{F11D279B-018D-4213-B786-09DF6782ADF8}" srcOrd="0" destOrd="0" presId="urn:microsoft.com/office/officeart/2008/layout/VerticalCircleList"/>
    <dgm:cxn modelId="{3BB06446-94C9-4B4C-8AAC-F3BF90ACAB78}" type="presParOf" srcId="{CB19BB87-B612-4527-97EC-8829B7E7EB49}" destId="{A205E87A-71FA-409C-8FB4-37E3EE449B5E}" srcOrd="1" destOrd="0" presId="urn:microsoft.com/office/officeart/2008/layout/VerticalCircleList"/>
    <dgm:cxn modelId="{9CC3DCE9-4C28-4C58-AAEA-93788446FCC2}" type="presParOf" srcId="{CB19BB87-B612-4527-97EC-8829B7E7EB49}" destId="{6BC5B32E-574D-4AEB-A2E7-0ECF37D4B6B0}" srcOrd="2" destOrd="0" presId="urn:microsoft.com/office/officeart/2008/layout/VerticalCircleList"/>
    <dgm:cxn modelId="{73AE2699-5211-4355-AAA6-F51790BCBD9D}" type="presParOf" srcId="{EF884D05-04CE-4DAC-B1B2-2FA1A2753DA8}" destId="{8B9446DF-2377-498B-826A-13D86FDA8C22}" srcOrd="3" destOrd="0" presId="urn:microsoft.com/office/officeart/2008/layout/VerticalCircleList"/>
    <dgm:cxn modelId="{1ABD5D6C-5196-4C64-8069-BA94FB172705}" type="presParOf" srcId="{8B9446DF-2377-498B-826A-13D86FDA8C22}" destId="{85C5D321-E2E7-443A-860A-907A314A3E72}" srcOrd="0" destOrd="0" presId="urn:microsoft.com/office/officeart/2008/layout/VerticalCircleList"/>
    <dgm:cxn modelId="{FC512D64-0396-4A4E-BD2A-11835B39AF2E}" type="presParOf" srcId="{8B9446DF-2377-498B-826A-13D86FDA8C22}" destId="{F5037C3D-B651-4586-AF05-5110CB2A4650}" srcOrd="1" destOrd="0" presId="urn:microsoft.com/office/officeart/2008/layout/VerticalCircleList"/>
    <dgm:cxn modelId="{B81B4730-22B2-4F7B-853B-0FBCA297C98F}" type="presParOf" srcId="{8B9446DF-2377-498B-826A-13D86FDA8C22}" destId="{4F4FBEE6-6461-4F43-90C0-51F9586149ED}" srcOrd="2" destOrd="0" presId="urn:microsoft.com/office/officeart/2008/layout/VerticalCircleList"/>
    <dgm:cxn modelId="{D75999D3-3278-4789-826F-EB1BDAB326D5}" type="presParOf" srcId="{EF884D05-04CE-4DAC-B1B2-2FA1A2753DA8}" destId="{A8DD86E0-933D-43F2-87F3-49CF99D0D638}" srcOrd="4" destOrd="0" presId="urn:microsoft.com/office/officeart/2008/layout/VerticalCircleList"/>
    <dgm:cxn modelId="{F1908729-621E-4B65-9E15-AC33412B63FB}" type="presParOf" srcId="{A8DD86E0-933D-43F2-87F3-49CF99D0D638}" destId="{29740B15-FBBF-4797-96E0-C7E11FB68547}" srcOrd="0" destOrd="0" presId="urn:microsoft.com/office/officeart/2008/layout/VerticalCircleList"/>
    <dgm:cxn modelId="{81EC7DCC-C830-4E22-A14B-265DCD3AB19C}" type="presParOf" srcId="{A8DD86E0-933D-43F2-87F3-49CF99D0D638}" destId="{0C31DB74-08D9-4A06-9780-86907B57A7CC}" srcOrd="1" destOrd="0" presId="urn:microsoft.com/office/officeart/2008/layout/VerticalCircleList"/>
    <dgm:cxn modelId="{8E89CF2B-D618-4612-852A-BBA7F61C7E22}" type="presParOf" srcId="{A8DD86E0-933D-43F2-87F3-49CF99D0D638}" destId="{AB7FBA07-6726-4AE8-9D9F-B874B29A435F}" srcOrd="2" destOrd="0" presId="urn:microsoft.com/office/officeart/2008/layout/VerticalCircleList"/>
    <dgm:cxn modelId="{42836064-6A7D-4126-AF7C-82A6714DE606}" type="presParOf" srcId="{EF884D05-04CE-4DAC-B1B2-2FA1A2753DA8}" destId="{91044C2F-07C5-461B-858A-953B63973B18}" srcOrd="5" destOrd="0" presId="urn:microsoft.com/office/officeart/2008/layout/VerticalCircleList"/>
    <dgm:cxn modelId="{34255FF8-66B5-4B81-83C2-939DAA6CCC14}" type="presParOf" srcId="{91044C2F-07C5-461B-858A-953B63973B18}" destId="{4C66EAEF-CDE2-4104-B982-90509CE30EF9}" srcOrd="0" destOrd="0" presId="urn:microsoft.com/office/officeart/2008/layout/VerticalCircleList"/>
    <dgm:cxn modelId="{36125BFB-FDED-4845-A4A3-A6B4C47908E1}" type="presParOf" srcId="{91044C2F-07C5-461B-858A-953B63973B18}" destId="{00ED5749-95A8-4623-98C6-E4D65FE516DA}" srcOrd="1" destOrd="0" presId="urn:microsoft.com/office/officeart/2008/layout/VerticalCircleList"/>
    <dgm:cxn modelId="{4CA18EDC-A18A-4C40-8FED-BCDA1894FDD6}" type="presParOf" srcId="{91044C2F-07C5-461B-858A-953B63973B18}" destId="{2B137C2E-A9DA-45BF-BAA8-4C32173D3D31}"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F9328-E424-4C15-A9B6-F15F970075CB}">
      <dsp:nvSpPr>
        <dsp:cNvPr id="0" name=""/>
        <dsp:cNvSpPr/>
      </dsp:nvSpPr>
      <dsp:spPr>
        <a:xfrm>
          <a:off x="0" y="405208"/>
          <a:ext cx="10243931"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8EFC655-BC5A-45DA-AAED-E078F4BD3FE7}">
      <dsp:nvSpPr>
        <dsp:cNvPr id="0" name=""/>
        <dsp:cNvSpPr/>
      </dsp:nvSpPr>
      <dsp:spPr>
        <a:xfrm>
          <a:off x="512196" y="139528"/>
          <a:ext cx="8549041" cy="5313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037" tIns="0" rIns="271037" bIns="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Arial Black" panose="020B0A04020102020204" pitchFamily="34" charset="0"/>
            </a:rPr>
            <a:t>Diagnosi </a:t>
          </a:r>
        </a:p>
      </dsp:txBody>
      <dsp:txXfrm>
        <a:off x="538135" y="165467"/>
        <a:ext cx="8497163" cy="479482"/>
      </dsp:txXfrm>
    </dsp:sp>
    <dsp:sp modelId="{CF479057-94DD-4CDE-AB96-547953DE1EE3}">
      <dsp:nvSpPr>
        <dsp:cNvPr id="0" name=""/>
        <dsp:cNvSpPr/>
      </dsp:nvSpPr>
      <dsp:spPr>
        <a:xfrm>
          <a:off x="0" y="1221688"/>
          <a:ext cx="10243931"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43756F0-DDC5-4480-B749-068FD537D1B5}">
      <dsp:nvSpPr>
        <dsp:cNvPr id="0" name=""/>
        <dsp:cNvSpPr/>
      </dsp:nvSpPr>
      <dsp:spPr>
        <a:xfrm>
          <a:off x="591709" y="995764"/>
          <a:ext cx="8718773" cy="5313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037" tIns="0" rIns="271037" bIns="0" numCol="1" spcCol="1270" anchor="ctr" anchorCtr="0">
          <a:noAutofit/>
        </a:bodyPr>
        <a:lstStyle/>
        <a:p>
          <a:pPr marL="0" lvl="0" indent="0" algn="l" defTabSz="1244600">
            <a:lnSpc>
              <a:spcPct val="90000"/>
            </a:lnSpc>
            <a:spcBef>
              <a:spcPct val="0"/>
            </a:spcBef>
            <a:spcAft>
              <a:spcPct val="35000"/>
            </a:spcAft>
            <a:buNone/>
          </a:pPr>
          <a:r>
            <a:rPr lang="it-IT" sz="2800" kern="1200" dirty="0">
              <a:latin typeface="Arial Black" panose="020B0A04020102020204" pitchFamily="34" charset="0"/>
            </a:rPr>
            <a:t>PDP</a:t>
          </a:r>
        </a:p>
      </dsp:txBody>
      <dsp:txXfrm>
        <a:off x="617648" y="1021703"/>
        <a:ext cx="8666895" cy="479482"/>
      </dsp:txXfrm>
    </dsp:sp>
    <dsp:sp modelId="{E06683AA-514B-46AE-8B30-50C544A76025}">
      <dsp:nvSpPr>
        <dsp:cNvPr id="0" name=""/>
        <dsp:cNvSpPr/>
      </dsp:nvSpPr>
      <dsp:spPr>
        <a:xfrm>
          <a:off x="0" y="2038168"/>
          <a:ext cx="10243931"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516279D-39ED-4311-9701-D7624148F41B}">
      <dsp:nvSpPr>
        <dsp:cNvPr id="0" name=""/>
        <dsp:cNvSpPr/>
      </dsp:nvSpPr>
      <dsp:spPr>
        <a:xfrm>
          <a:off x="497609" y="1759236"/>
          <a:ext cx="8807762" cy="5313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037" tIns="0" rIns="271037" bIns="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Arial Black" panose="020B0A04020102020204" pitchFamily="34" charset="0"/>
            </a:rPr>
            <a:t>Didattica inclusiva strategie e metodologie</a:t>
          </a:r>
        </a:p>
      </dsp:txBody>
      <dsp:txXfrm>
        <a:off x="523548" y="1785175"/>
        <a:ext cx="8755884" cy="479482"/>
      </dsp:txXfrm>
    </dsp:sp>
    <dsp:sp modelId="{0B3AF6EF-CEFF-442B-A82E-74830D3E8FFB}">
      <dsp:nvSpPr>
        <dsp:cNvPr id="0" name=""/>
        <dsp:cNvSpPr/>
      </dsp:nvSpPr>
      <dsp:spPr>
        <a:xfrm>
          <a:off x="0" y="2854648"/>
          <a:ext cx="10243931"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9103813-BBB5-44BB-AABB-A38F138A7117}">
      <dsp:nvSpPr>
        <dsp:cNvPr id="0" name=""/>
        <dsp:cNvSpPr/>
      </dsp:nvSpPr>
      <dsp:spPr>
        <a:xfrm>
          <a:off x="512196" y="2588968"/>
          <a:ext cx="8980147" cy="5313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037" tIns="0" rIns="271037" bIns="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Arial Black" panose="020B0A04020102020204" pitchFamily="34" charset="0"/>
            </a:rPr>
            <a:t>Misure dispensative e strumenti compensativi</a:t>
          </a:r>
        </a:p>
      </dsp:txBody>
      <dsp:txXfrm>
        <a:off x="538135" y="2614907"/>
        <a:ext cx="8928269" cy="479482"/>
      </dsp:txXfrm>
    </dsp:sp>
    <dsp:sp modelId="{6A7AD846-7FC8-4ED0-BDDC-6CEF0CD8C23E}">
      <dsp:nvSpPr>
        <dsp:cNvPr id="0" name=""/>
        <dsp:cNvSpPr/>
      </dsp:nvSpPr>
      <dsp:spPr>
        <a:xfrm>
          <a:off x="0" y="3671128"/>
          <a:ext cx="10243931"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DD2AD33-FF66-41C1-9904-296FB0ACB6CD}">
      <dsp:nvSpPr>
        <dsp:cNvPr id="0" name=""/>
        <dsp:cNvSpPr/>
      </dsp:nvSpPr>
      <dsp:spPr>
        <a:xfrm>
          <a:off x="512196" y="3405448"/>
          <a:ext cx="8847058" cy="5313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037" tIns="0" rIns="271037" bIns="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rial Black" panose="020B0A04020102020204" pitchFamily="34" charset="0"/>
            </a:rPr>
            <a:t>Verifica e valutazione</a:t>
          </a:r>
        </a:p>
      </dsp:txBody>
      <dsp:txXfrm>
        <a:off x="538135" y="3431387"/>
        <a:ext cx="8795180" cy="479482"/>
      </dsp:txXfrm>
    </dsp:sp>
    <dsp:sp modelId="{01E67A4C-BB57-41DF-9CC3-8C01D91F5A57}">
      <dsp:nvSpPr>
        <dsp:cNvPr id="0" name=""/>
        <dsp:cNvSpPr/>
      </dsp:nvSpPr>
      <dsp:spPr>
        <a:xfrm>
          <a:off x="0" y="4487608"/>
          <a:ext cx="10243931"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7D1A0A8-2FE0-4F6C-95AF-20247237D9EA}">
      <dsp:nvSpPr>
        <dsp:cNvPr id="0" name=""/>
        <dsp:cNvSpPr/>
      </dsp:nvSpPr>
      <dsp:spPr>
        <a:xfrm>
          <a:off x="512196" y="4221928"/>
          <a:ext cx="8290607" cy="5313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037" tIns="0" rIns="271037" bIns="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rial Black" panose="020B0A04020102020204" pitchFamily="34" charset="0"/>
            </a:rPr>
            <a:t>Prove invalsi</a:t>
          </a:r>
        </a:p>
      </dsp:txBody>
      <dsp:txXfrm>
        <a:off x="538135" y="4247867"/>
        <a:ext cx="8238729" cy="479482"/>
      </dsp:txXfrm>
    </dsp:sp>
    <dsp:sp modelId="{BB9256A1-660B-433E-93EC-C6FB11AEEC49}">
      <dsp:nvSpPr>
        <dsp:cNvPr id="0" name=""/>
        <dsp:cNvSpPr/>
      </dsp:nvSpPr>
      <dsp:spPr>
        <a:xfrm>
          <a:off x="0" y="5224575"/>
          <a:ext cx="10243931" cy="453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890C50C-E9B2-47F9-9102-9F8B2D0F337D}">
      <dsp:nvSpPr>
        <dsp:cNvPr id="0" name=""/>
        <dsp:cNvSpPr/>
      </dsp:nvSpPr>
      <dsp:spPr>
        <a:xfrm>
          <a:off x="472439" y="5038408"/>
          <a:ext cx="7886321" cy="5313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1037" tIns="0" rIns="271037" bIns="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Arial Black" panose="020B0A04020102020204" pitchFamily="34" charset="0"/>
            </a:rPr>
            <a:t>Esame di Stato</a:t>
          </a:r>
        </a:p>
      </dsp:txBody>
      <dsp:txXfrm>
        <a:off x="498378" y="5064347"/>
        <a:ext cx="7834443"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6C05C-AAFE-4FBC-BA26-ED047B847623}">
      <dsp:nvSpPr>
        <dsp:cNvPr id="0" name=""/>
        <dsp:cNvSpPr/>
      </dsp:nvSpPr>
      <dsp:spPr>
        <a:xfrm>
          <a:off x="0" y="456458"/>
          <a:ext cx="10310191" cy="12548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b="1" kern="1200" dirty="0">
              <a:latin typeface="Arial Black" panose="020B0A04020102020204" pitchFamily="34" charset="0"/>
            </a:rPr>
            <a:t>La certificazione</a:t>
          </a:r>
        </a:p>
      </dsp:txBody>
      <dsp:txXfrm>
        <a:off x="61256" y="517714"/>
        <a:ext cx="10187679" cy="1132313"/>
      </dsp:txXfrm>
    </dsp:sp>
    <dsp:sp modelId="{E2FEF07B-A6AE-4B29-B5B1-274C138E933D}">
      <dsp:nvSpPr>
        <dsp:cNvPr id="0" name=""/>
        <dsp:cNvSpPr/>
      </dsp:nvSpPr>
      <dsp:spPr>
        <a:xfrm>
          <a:off x="0" y="1898483"/>
          <a:ext cx="10310191" cy="12548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Arial Black" panose="020B0A04020102020204" pitchFamily="34" charset="0"/>
            </a:rPr>
            <a:t>La legge 170/2010  prevede che la diagnosi dei DSA sia effettuata da specialisti del Servizio Sanitario Nazionale o équipe accreditate</a:t>
          </a:r>
        </a:p>
      </dsp:txBody>
      <dsp:txXfrm>
        <a:off x="61256" y="1959739"/>
        <a:ext cx="10187679" cy="1132313"/>
      </dsp:txXfrm>
    </dsp:sp>
    <dsp:sp modelId="{3142DD91-ECAB-4C23-8931-1813B32F8838}">
      <dsp:nvSpPr>
        <dsp:cNvPr id="0" name=""/>
        <dsp:cNvSpPr/>
      </dsp:nvSpPr>
      <dsp:spPr>
        <a:xfrm>
          <a:off x="0" y="3340508"/>
          <a:ext cx="10310191" cy="12548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Arial Black" panose="020B0A04020102020204" pitchFamily="34" charset="0"/>
            </a:rPr>
            <a:t>Gli specialisti devono essere attivati dalla famiglia la quale solitamente viene preventivamente invitata a farlo dagli insegnanti (dalla terza elementare in poi)</a:t>
          </a:r>
        </a:p>
      </dsp:txBody>
      <dsp:txXfrm>
        <a:off x="61256" y="3401764"/>
        <a:ext cx="10187679" cy="1132313"/>
      </dsp:txXfrm>
    </dsp:sp>
    <dsp:sp modelId="{E408C459-F042-4534-862C-DB6FB5E8F25A}">
      <dsp:nvSpPr>
        <dsp:cNvPr id="0" name=""/>
        <dsp:cNvSpPr/>
      </dsp:nvSpPr>
      <dsp:spPr>
        <a:xfrm>
          <a:off x="0" y="4782533"/>
          <a:ext cx="10310191" cy="12548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Arial Black" panose="020B0A04020102020204" pitchFamily="34" charset="0"/>
            </a:rPr>
            <a:t>La diagnosi verrà poi consegnata dai servizi ai genitori i quali si devono preoccupare di consegnarla alla scuola che a sua volta attiverà gli interventi adatti al caso esplicitati in un Piano Didattico Personalizzato. </a:t>
          </a:r>
        </a:p>
      </dsp:txBody>
      <dsp:txXfrm>
        <a:off x="61256" y="4843789"/>
        <a:ext cx="10187679" cy="1132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00BD1-1FFD-4632-8B1F-D16FC6B851F3}">
      <dsp:nvSpPr>
        <dsp:cNvPr id="0" name=""/>
        <dsp:cNvSpPr/>
      </dsp:nvSpPr>
      <dsp:spPr>
        <a:xfrm>
          <a:off x="1789038" y="82557"/>
          <a:ext cx="7686281" cy="14674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it-IT" sz="2800" kern="1200" dirty="0">
              <a:latin typeface="Arial Black" panose="020B0A04020102020204" pitchFamily="34" charset="0"/>
            </a:rPr>
            <a:t>Valutazione cognitiva </a:t>
          </a:r>
        </a:p>
      </dsp:txBody>
      <dsp:txXfrm>
        <a:off x="1860673" y="154192"/>
        <a:ext cx="7543011" cy="1324175"/>
      </dsp:txXfrm>
    </dsp:sp>
    <dsp:sp modelId="{3E4FA793-EF0E-4505-A6CF-6C59F1803BC8}">
      <dsp:nvSpPr>
        <dsp:cNvPr id="0" name=""/>
        <dsp:cNvSpPr/>
      </dsp:nvSpPr>
      <dsp:spPr>
        <a:xfrm>
          <a:off x="1789038" y="1593820"/>
          <a:ext cx="7686241" cy="1467445"/>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Arial Black" panose="020B0A04020102020204" pitchFamily="34" charset="0"/>
            </a:rPr>
            <a:t>Misurazione del livello intellettivo</a:t>
          </a:r>
        </a:p>
      </dsp:txBody>
      <dsp:txXfrm>
        <a:off x="1860673" y="1665455"/>
        <a:ext cx="7542971" cy="1324175"/>
      </dsp:txXfrm>
    </dsp:sp>
    <dsp:sp modelId="{3114F13C-122B-4CA1-BD8A-14BA86A684FE}">
      <dsp:nvSpPr>
        <dsp:cNvPr id="0" name=""/>
        <dsp:cNvSpPr/>
      </dsp:nvSpPr>
      <dsp:spPr>
        <a:xfrm>
          <a:off x="5495" y="3084686"/>
          <a:ext cx="11253356" cy="1467445"/>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just" defTabSz="622300">
            <a:lnSpc>
              <a:spcPct val="90000"/>
            </a:lnSpc>
            <a:spcBef>
              <a:spcPct val="0"/>
            </a:spcBef>
            <a:spcAft>
              <a:spcPct val="35000"/>
            </a:spcAft>
            <a:buNone/>
          </a:pPr>
          <a:r>
            <a:rPr lang="it-IT" sz="1400" kern="1200" dirty="0">
              <a:latin typeface="Arial Black" panose="020B0A04020102020204" pitchFamily="34" charset="0"/>
            </a:rPr>
            <a:t>WISC III – WISC IV La </a:t>
          </a:r>
          <a:r>
            <a:rPr lang="it-IT" sz="1400" kern="1200" dirty="0" err="1">
              <a:latin typeface="Arial Black" panose="020B0A04020102020204" pitchFamily="34" charset="0"/>
            </a:rPr>
            <a:t>Wechsler</a:t>
          </a:r>
          <a:r>
            <a:rPr lang="it-IT" sz="1400" kern="1200" dirty="0">
              <a:latin typeface="Arial Black" panose="020B0A04020102020204" pitchFamily="34" charset="0"/>
            </a:rPr>
            <a:t> Intelligence Scale for </a:t>
          </a:r>
          <a:r>
            <a:rPr lang="it-IT" sz="1400" kern="1200" dirty="0" err="1">
              <a:latin typeface="Arial Black" panose="020B0A04020102020204" pitchFamily="34" charset="0"/>
            </a:rPr>
            <a:t>Children</a:t>
          </a:r>
          <a:r>
            <a:rPr lang="it-IT" sz="1400" kern="1200" dirty="0">
              <a:latin typeface="Arial Black" panose="020B0A04020102020204" pitchFamily="34" charset="0"/>
            </a:rPr>
            <a:t> (WISC) è uno strumento clinico e diagnostico per la valutazione delle abilità intellettuali dei bambini dai 6 ai 16 anni e 11 mesi. Il quoziente d'intelligenza viene calcolato come quoziente di deviazione. </a:t>
          </a:r>
        </a:p>
      </dsp:txBody>
      <dsp:txXfrm>
        <a:off x="77130" y="3156321"/>
        <a:ext cx="11110086" cy="1324175"/>
      </dsp:txXfrm>
    </dsp:sp>
    <dsp:sp modelId="{F4C3659C-3BDD-437F-B4F1-8A458D3834D7}">
      <dsp:nvSpPr>
        <dsp:cNvPr id="0" name=""/>
        <dsp:cNvSpPr/>
      </dsp:nvSpPr>
      <dsp:spPr>
        <a:xfrm>
          <a:off x="5495" y="4625504"/>
          <a:ext cx="11253356" cy="146744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just" defTabSz="622300">
            <a:lnSpc>
              <a:spcPct val="90000"/>
            </a:lnSpc>
            <a:spcBef>
              <a:spcPct val="0"/>
            </a:spcBef>
            <a:spcAft>
              <a:spcPct val="35000"/>
            </a:spcAft>
            <a:buNone/>
          </a:pPr>
          <a:r>
            <a:rPr lang="it-IT" sz="1400" kern="1200" dirty="0">
              <a:latin typeface="Arial Black" panose="020B0A04020102020204" pitchFamily="34" charset="0"/>
            </a:rPr>
            <a:t>MATRICI DI RAVEN Le matrici di </a:t>
          </a:r>
          <a:r>
            <a:rPr lang="it-IT" sz="1400" kern="1200" dirty="0" err="1">
              <a:latin typeface="Arial Black" panose="020B0A04020102020204" pitchFamily="34" charset="0"/>
            </a:rPr>
            <a:t>Raven</a:t>
          </a:r>
          <a:r>
            <a:rPr lang="it-IT" sz="1400" kern="1200" dirty="0">
              <a:latin typeface="Arial Black" panose="020B0A04020102020204" pitchFamily="34" charset="0"/>
            </a:rPr>
            <a:t>, dette anche matrici progressive, sono un test utilizzato per la misurazione dell'intelligenza non verbale. In ogni scheda viene richiesto di completare una serie di figure con quella mancante. Ogni gruppo di item diventa sempre più difficile, richiedendo una sempre più elevata capacità di analisi, codifica, interpretazione e comprensione degli item</a:t>
          </a:r>
          <a:r>
            <a:rPr lang="it-IT" sz="1400" kern="1200" dirty="0"/>
            <a:t>.</a:t>
          </a:r>
        </a:p>
      </dsp:txBody>
      <dsp:txXfrm>
        <a:off x="77130" y="4697139"/>
        <a:ext cx="11110086" cy="1324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EFDD-ED99-48E5-8D75-E368F3127641}">
      <dsp:nvSpPr>
        <dsp:cNvPr id="0" name=""/>
        <dsp:cNvSpPr/>
      </dsp:nvSpPr>
      <dsp:spPr>
        <a:xfrm>
          <a:off x="0" y="733062"/>
          <a:ext cx="9992139" cy="171112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dirty="0"/>
            <a:t>Il primo obiettivo del </a:t>
          </a:r>
          <a:r>
            <a:rPr lang="it-IT" sz="2400" b="1" kern="1200" dirty="0"/>
            <a:t>PDP</a:t>
          </a:r>
          <a:r>
            <a:rPr lang="it-IT" sz="2400" kern="1200" dirty="0"/>
            <a:t> è quello di individuare un sistema efficace per portare l’alunno BES  a superare le difficoltà e poter veramente imparare.</a:t>
          </a:r>
        </a:p>
      </dsp:txBody>
      <dsp:txXfrm>
        <a:off x="83530" y="816592"/>
        <a:ext cx="9825079" cy="1544065"/>
      </dsp:txXfrm>
    </dsp:sp>
    <dsp:sp modelId="{CA3881A2-FE3E-4699-8480-67276FB8B218}">
      <dsp:nvSpPr>
        <dsp:cNvPr id="0" name=""/>
        <dsp:cNvSpPr/>
      </dsp:nvSpPr>
      <dsp:spPr>
        <a:xfrm>
          <a:off x="0" y="3612056"/>
          <a:ext cx="9992139" cy="171112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it-IT" sz="2400" kern="1200" dirty="0">
              <a:latin typeface="+mn-lt"/>
            </a:rPr>
            <a:t>Un</a:t>
          </a:r>
          <a:r>
            <a:rPr lang="it-IT" sz="2400" b="1" kern="1200" dirty="0">
              <a:latin typeface="+mn-lt"/>
            </a:rPr>
            <a:t> PDP </a:t>
          </a:r>
          <a:r>
            <a:rPr lang="it-IT" sz="2400" kern="1200" dirty="0">
              <a:latin typeface="+mn-lt"/>
            </a:rPr>
            <a:t>efficace può garantire agli studenti BES di poter raggiungere il successo scolastico attraverso gli obiettivi didattici personalizzati e individualizzati per raggiungere i quali può utilizzare strumenti compensativi e misure dispensative</a:t>
          </a:r>
        </a:p>
      </dsp:txBody>
      <dsp:txXfrm>
        <a:off x="83530" y="3695586"/>
        <a:ext cx="9825079" cy="1544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2504A-A6DE-47DA-8FFF-2BA0BCF0F7C6}">
      <dsp:nvSpPr>
        <dsp:cNvPr id="0" name=""/>
        <dsp:cNvSpPr/>
      </dsp:nvSpPr>
      <dsp:spPr>
        <a:xfrm>
          <a:off x="-6847972" y="-1047073"/>
          <a:ext cx="8150390" cy="8150390"/>
        </a:xfrm>
        <a:prstGeom prst="blockArc">
          <a:avLst>
            <a:gd name="adj1" fmla="val 18900000"/>
            <a:gd name="adj2" fmla="val 2700000"/>
            <a:gd name="adj3" fmla="val 265"/>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B86DA3-DD84-466E-9E3D-0B1829E2BA7F}">
      <dsp:nvSpPr>
        <dsp:cNvPr id="0" name=""/>
        <dsp:cNvSpPr/>
      </dsp:nvSpPr>
      <dsp:spPr>
        <a:xfrm>
          <a:off x="484802" y="318921"/>
          <a:ext cx="10043887" cy="63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6096" tIns="71120" rIns="71120" bIns="71120" numCol="1" spcCol="1270" anchor="ctr" anchorCtr="0">
          <a:noAutofit/>
        </a:bodyPr>
        <a:lstStyle/>
        <a:p>
          <a:pPr marL="0" lvl="0" indent="0" algn="l" defTabSz="1244600">
            <a:lnSpc>
              <a:spcPct val="90000"/>
            </a:lnSpc>
            <a:spcBef>
              <a:spcPct val="0"/>
            </a:spcBef>
            <a:spcAft>
              <a:spcPct val="35000"/>
            </a:spcAft>
            <a:buNone/>
          </a:pPr>
          <a:r>
            <a:rPr lang="it-IT" sz="2800" b="1" kern="1200" dirty="0"/>
            <a:t>Strategie metodologiche e didattiche</a:t>
          </a:r>
        </a:p>
      </dsp:txBody>
      <dsp:txXfrm>
        <a:off x="484802" y="318921"/>
        <a:ext cx="10043887" cy="637601"/>
      </dsp:txXfrm>
    </dsp:sp>
    <dsp:sp modelId="{F9097BA1-07FC-4427-9D3B-4393D5B3CCE6}">
      <dsp:nvSpPr>
        <dsp:cNvPr id="0" name=""/>
        <dsp:cNvSpPr/>
      </dsp:nvSpPr>
      <dsp:spPr>
        <a:xfrm>
          <a:off x="86301" y="239221"/>
          <a:ext cx="797001" cy="7970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0A60467-C4F2-4C05-973D-06E66F864CD3}">
      <dsp:nvSpPr>
        <dsp:cNvPr id="0" name=""/>
        <dsp:cNvSpPr/>
      </dsp:nvSpPr>
      <dsp:spPr>
        <a:xfrm>
          <a:off x="1009272" y="1275202"/>
          <a:ext cx="9519416" cy="63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6096" tIns="48260" rIns="48260" bIns="48260" numCol="1" spcCol="1270" anchor="ctr" anchorCtr="0">
          <a:noAutofit/>
        </a:bodyPr>
        <a:lstStyle/>
        <a:p>
          <a:pPr marL="0" lvl="0" indent="0" algn="l" defTabSz="844550">
            <a:lnSpc>
              <a:spcPct val="90000"/>
            </a:lnSpc>
            <a:spcBef>
              <a:spcPct val="0"/>
            </a:spcBef>
            <a:spcAft>
              <a:spcPct val="35000"/>
            </a:spcAft>
            <a:buNone/>
          </a:pPr>
          <a:r>
            <a:rPr lang="it-IT" sz="1900" kern="1200" dirty="0"/>
            <a:t>Offrire anticipatamente schemi grafici relativi all’argomento di studio, per orientare l’alunno nella discriminazione delle informazioni essenziali</a:t>
          </a:r>
        </a:p>
      </dsp:txBody>
      <dsp:txXfrm>
        <a:off x="1009272" y="1275202"/>
        <a:ext cx="9519416" cy="637601"/>
      </dsp:txXfrm>
    </dsp:sp>
    <dsp:sp modelId="{FA6FE7B9-DC88-402D-B58B-6D84E98490E0}">
      <dsp:nvSpPr>
        <dsp:cNvPr id="0" name=""/>
        <dsp:cNvSpPr/>
      </dsp:nvSpPr>
      <dsp:spPr>
        <a:xfrm>
          <a:off x="610772" y="1195502"/>
          <a:ext cx="797001" cy="7970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F162AC7-7961-4274-85CC-AAF3093C4508}">
      <dsp:nvSpPr>
        <dsp:cNvPr id="0" name=""/>
        <dsp:cNvSpPr/>
      </dsp:nvSpPr>
      <dsp:spPr>
        <a:xfrm>
          <a:off x="1249100" y="2231483"/>
          <a:ext cx="9279589" cy="63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6096" tIns="48260" rIns="48260" bIns="48260" numCol="1" spcCol="1270" anchor="ctr" anchorCtr="0">
          <a:noAutofit/>
        </a:bodyPr>
        <a:lstStyle/>
        <a:p>
          <a:pPr marL="0" lvl="0" indent="0" algn="l" defTabSz="844550">
            <a:lnSpc>
              <a:spcPct val="90000"/>
            </a:lnSpc>
            <a:spcBef>
              <a:spcPct val="0"/>
            </a:spcBef>
            <a:spcAft>
              <a:spcPct val="35000"/>
            </a:spcAft>
            <a:buNone/>
          </a:pPr>
          <a:r>
            <a:rPr lang="it-IT" sz="1900" kern="1200"/>
            <a:t>Privilegiare l’apprendimento dall’esperienza e la didattica laboratoriale</a:t>
          </a:r>
        </a:p>
      </dsp:txBody>
      <dsp:txXfrm>
        <a:off x="1249100" y="2231483"/>
        <a:ext cx="9279589" cy="637601"/>
      </dsp:txXfrm>
    </dsp:sp>
    <dsp:sp modelId="{42052566-A1E1-4C87-8D88-DE9316B97B18}">
      <dsp:nvSpPr>
        <dsp:cNvPr id="0" name=""/>
        <dsp:cNvSpPr/>
      </dsp:nvSpPr>
      <dsp:spPr>
        <a:xfrm>
          <a:off x="850599" y="2151783"/>
          <a:ext cx="797001" cy="7970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FA0E96B-D44D-4962-AF5F-721A8307C336}">
      <dsp:nvSpPr>
        <dsp:cNvPr id="0" name=""/>
        <dsp:cNvSpPr/>
      </dsp:nvSpPr>
      <dsp:spPr>
        <a:xfrm>
          <a:off x="1249100" y="3187158"/>
          <a:ext cx="9279589" cy="63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6096" tIns="48260" rIns="48260" bIns="48260" numCol="1" spcCol="1270" anchor="ctr" anchorCtr="0">
          <a:noAutofit/>
        </a:bodyPr>
        <a:lstStyle/>
        <a:p>
          <a:pPr marL="0" lvl="0" indent="0" algn="l" defTabSz="844550">
            <a:lnSpc>
              <a:spcPct val="90000"/>
            </a:lnSpc>
            <a:spcBef>
              <a:spcPct val="0"/>
            </a:spcBef>
            <a:spcAft>
              <a:spcPct val="35000"/>
            </a:spcAft>
            <a:buNone/>
          </a:pPr>
          <a:r>
            <a:rPr lang="it-IT" sz="1900" kern="1200"/>
            <a:t>Promuovere processi metacognitivi per sollecitare nell’alunno l’autocontrollo e l’autovalutazione dei propri processi di apprendimento</a:t>
          </a:r>
        </a:p>
      </dsp:txBody>
      <dsp:txXfrm>
        <a:off x="1249100" y="3187158"/>
        <a:ext cx="9279589" cy="637601"/>
      </dsp:txXfrm>
    </dsp:sp>
    <dsp:sp modelId="{19166550-55CE-4008-9422-1D89B05FB278}">
      <dsp:nvSpPr>
        <dsp:cNvPr id="0" name=""/>
        <dsp:cNvSpPr/>
      </dsp:nvSpPr>
      <dsp:spPr>
        <a:xfrm>
          <a:off x="850599" y="3107458"/>
          <a:ext cx="797001" cy="7970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09D6C6-1FE9-4DE4-880B-D3E5988D28AE}">
      <dsp:nvSpPr>
        <dsp:cNvPr id="0" name=""/>
        <dsp:cNvSpPr/>
      </dsp:nvSpPr>
      <dsp:spPr>
        <a:xfrm>
          <a:off x="1009272" y="4143439"/>
          <a:ext cx="9519416" cy="63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6096" tIns="48260" rIns="48260" bIns="48260" numCol="1" spcCol="1270" anchor="ctr" anchorCtr="0">
          <a:noAutofit/>
        </a:bodyPr>
        <a:lstStyle/>
        <a:p>
          <a:pPr marL="0" lvl="0" indent="0" algn="l" defTabSz="844550">
            <a:lnSpc>
              <a:spcPct val="90000"/>
            </a:lnSpc>
            <a:spcBef>
              <a:spcPct val="0"/>
            </a:spcBef>
            <a:spcAft>
              <a:spcPct val="35000"/>
            </a:spcAft>
            <a:buNone/>
          </a:pPr>
          <a:r>
            <a:rPr lang="it-IT" sz="1900" kern="1200"/>
            <a:t>Incentivare la didattica di piccolo gruppo e il tutoraggio tra pari</a:t>
          </a:r>
        </a:p>
      </dsp:txBody>
      <dsp:txXfrm>
        <a:off x="1009272" y="4143439"/>
        <a:ext cx="9519416" cy="637601"/>
      </dsp:txXfrm>
    </dsp:sp>
    <dsp:sp modelId="{5310662E-3653-49DE-AA54-E3E55D840274}">
      <dsp:nvSpPr>
        <dsp:cNvPr id="0" name=""/>
        <dsp:cNvSpPr/>
      </dsp:nvSpPr>
      <dsp:spPr>
        <a:xfrm>
          <a:off x="610772" y="4063739"/>
          <a:ext cx="797001" cy="7970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342E1B3-6A40-46E8-B7EF-5B71152EAC3E}">
      <dsp:nvSpPr>
        <dsp:cNvPr id="0" name=""/>
        <dsp:cNvSpPr/>
      </dsp:nvSpPr>
      <dsp:spPr>
        <a:xfrm>
          <a:off x="484802" y="5099719"/>
          <a:ext cx="10043887" cy="63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6096" tIns="48260" rIns="48260" bIns="48260" numCol="1" spcCol="1270" anchor="ctr" anchorCtr="0">
          <a:noAutofit/>
        </a:bodyPr>
        <a:lstStyle/>
        <a:p>
          <a:pPr marL="0" lvl="0" indent="0" algn="l" defTabSz="844550">
            <a:lnSpc>
              <a:spcPct val="90000"/>
            </a:lnSpc>
            <a:spcBef>
              <a:spcPct val="0"/>
            </a:spcBef>
            <a:spcAft>
              <a:spcPct val="35000"/>
            </a:spcAft>
            <a:buNone/>
          </a:pPr>
          <a:r>
            <a:rPr lang="it-IT" sz="1900" kern="1200"/>
            <a:t>Promuovere l’apprendimento collaborativo</a:t>
          </a:r>
        </a:p>
      </dsp:txBody>
      <dsp:txXfrm>
        <a:off x="484802" y="5099719"/>
        <a:ext cx="10043887" cy="637601"/>
      </dsp:txXfrm>
    </dsp:sp>
    <dsp:sp modelId="{4DD24564-75E9-4503-A772-70205E91244B}">
      <dsp:nvSpPr>
        <dsp:cNvPr id="0" name=""/>
        <dsp:cNvSpPr/>
      </dsp:nvSpPr>
      <dsp:spPr>
        <a:xfrm>
          <a:off x="86301" y="5020019"/>
          <a:ext cx="797001" cy="7970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3120F-BE01-4845-B3F4-3C5E1F1F52E8}">
      <dsp:nvSpPr>
        <dsp:cNvPr id="0" name=""/>
        <dsp:cNvSpPr/>
      </dsp:nvSpPr>
      <dsp:spPr>
        <a:xfrm>
          <a:off x="0" y="687"/>
          <a:ext cx="10111408" cy="0"/>
        </a:xfrm>
        <a:prstGeom prst="lin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CA2FEEB-8AA0-4625-ACCE-9145E5706074}">
      <dsp:nvSpPr>
        <dsp:cNvPr id="0" name=""/>
        <dsp:cNvSpPr/>
      </dsp:nvSpPr>
      <dsp:spPr>
        <a:xfrm>
          <a:off x="0" y="687"/>
          <a:ext cx="10111408" cy="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kern="1200" dirty="0">
              <a:latin typeface="Arial Black" panose="020B0A04020102020204" pitchFamily="34" charset="0"/>
            </a:rPr>
            <a:t>Valutare </a:t>
          </a:r>
          <a:r>
            <a:rPr lang="it-IT" sz="2400" b="1" kern="1200" dirty="0">
              <a:highlight>
                <a:srgbClr val="FF0000"/>
              </a:highlight>
              <a:latin typeface="Arial Black" panose="020B0A04020102020204" pitchFamily="34" charset="0"/>
            </a:rPr>
            <a:t>non</a:t>
          </a:r>
          <a:r>
            <a:rPr lang="it-IT" sz="2400" b="1" kern="1200" dirty="0">
              <a:latin typeface="Arial Black" panose="020B0A04020102020204" pitchFamily="34" charset="0"/>
            </a:rPr>
            <a:t> l’apprendimento ma </a:t>
          </a:r>
          <a:r>
            <a:rPr lang="it-IT" sz="2400" b="1" kern="1200" dirty="0">
              <a:highlight>
                <a:srgbClr val="FFFF00"/>
              </a:highlight>
              <a:latin typeface="Arial Black" panose="020B0A04020102020204" pitchFamily="34" charset="0"/>
            </a:rPr>
            <a:t>PER</a:t>
          </a:r>
          <a:r>
            <a:rPr lang="it-IT" sz="2400" b="1" kern="1200" dirty="0">
              <a:latin typeface="Arial Black" panose="020B0A04020102020204" pitchFamily="34" charset="0"/>
            </a:rPr>
            <a:t> l’apprendimento</a:t>
          </a:r>
        </a:p>
      </dsp:txBody>
      <dsp:txXfrm>
        <a:off x="0" y="687"/>
        <a:ext cx="10111408" cy="563093"/>
      </dsp:txXfrm>
    </dsp:sp>
    <dsp:sp modelId="{A8884DCB-19A3-48CA-BDB7-570DD28A3EEF}">
      <dsp:nvSpPr>
        <dsp:cNvPr id="0" name=""/>
        <dsp:cNvSpPr/>
      </dsp:nvSpPr>
      <dsp:spPr>
        <a:xfrm>
          <a:off x="0" y="563781"/>
          <a:ext cx="10111408" cy="0"/>
        </a:xfrm>
        <a:prstGeom prst="line">
          <a:avLst/>
        </a:prstGeom>
        <a:gradFill rotWithShape="0">
          <a:gsLst>
            <a:gs pos="0">
              <a:schemeClr val="accent1">
                <a:shade val="80000"/>
                <a:hueOff val="38809"/>
                <a:satOff val="-695"/>
                <a:lumOff val="2954"/>
                <a:alphaOff val="0"/>
                <a:satMod val="103000"/>
                <a:lumMod val="102000"/>
                <a:tint val="94000"/>
              </a:schemeClr>
            </a:gs>
            <a:gs pos="50000">
              <a:schemeClr val="accent1">
                <a:shade val="80000"/>
                <a:hueOff val="38809"/>
                <a:satOff val="-695"/>
                <a:lumOff val="2954"/>
                <a:alphaOff val="0"/>
                <a:satMod val="110000"/>
                <a:lumMod val="100000"/>
                <a:shade val="100000"/>
              </a:schemeClr>
            </a:gs>
            <a:gs pos="100000">
              <a:schemeClr val="accent1">
                <a:shade val="80000"/>
                <a:hueOff val="38809"/>
                <a:satOff val="-695"/>
                <a:lumOff val="2954"/>
                <a:alphaOff val="0"/>
                <a:lumMod val="99000"/>
                <a:satMod val="120000"/>
                <a:shade val="78000"/>
              </a:schemeClr>
            </a:gs>
          </a:gsLst>
          <a:lin ang="5400000" scaled="0"/>
        </a:gradFill>
        <a:ln w="6350" cap="flat" cmpd="sng" algn="ctr">
          <a:solidFill>
            <a:schemeClr val="accent1">
              <a:shade val="80000"/>
              <a:hueOff val="38809"/>
              <a:satOff val="-695"/>
              <a:lumOff val="295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59BAB75-A10E-4BF1-9C7C-FE600CEC845B}">
      <dsp:nvSpPr>
        <dsp:cNvPr id="0" name=""/>
        <dsp:cNvSpPr/>
      </dsp:nvSpPr>
      <dsp:spPr>
        <a:xfrm>
          <a:off x="0" y="563781"/>
          <a:ext cx="10111408" cy="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latin typeface="Arial Black" panose="020B0A04020102020204" pitchFamily="34" charset="0"/>
            </a:rPr>
            <a:t>VERIFICHE IN ITINERE E SOMMATIVE</a:t>
          </a:r>
        </a:p>
      </dsp:txBody>
      <dsp:txXfrm>
        <a:off x="0" y="563781"/>
        <a:ext cx="10111408" cy="563093"/>
      </dsp:txXfrm>
    </dsp:sp>
    <dsp:sp modelId="{79DD7580-05D3-412F-9E0E-919AA06BC3DF}">
      <dsp:nvSpPr>
        <dsp:cNvPr id="0" name=""/>
        <dsp:cNvSpPr/>
      </dsp:nvSpPr>
      <dsp:spPr>
        <a:xfrm>
          <a:off x="0" y="1126874"/>
          <a:ext cx="10111408" cy="0"/>
        </a:xfrm>
        <a:prstGeom prst="line">
          <a:avLst/>
        </a:prstGeom>
        <a:gradFill rotWithShape="0">
          <a:gsLst>
            <a:gs pos="0">
              <a:schemeClr val="accent1">
                <a:shade val="80000"/>
                <a:hueOff val="77618"/>
                <a:satOff val="-1390"/>
                <a:lumOff val="5908"/>
                <a:alphaOff val="0"/>
                <a:satMod val="103000"/>
                <a:lumMod val="102000"/>
                <a:tint val="94000"/>
              </a:schemeClr>
            </a:gs>
            <a:gs pos="50000">
              <a:schemeClr val="accent1">
                <a:shade val="80000"/>
                <a:hueOff val="77618"/>
                <a:satOff val="-1390"/>
                <a:lumOff val="5908"/>
                <a:alphaOff val="0"/>
                <a:satMod val="110000"/>
                <a:lumMod val="100000"/>
                <a:shade val="100000"/>
              </a:schemeClr>
            </a:gs>
            <a:gs pos="100000">
              <a:schemeClr val="accent1">
                <a:shade val="80000"/>
                <a:hueOff val="77618"/>
                <a:satOff val="-1390"/>
                <a:lumOff val="5908"/>
                <a:alphaOff val="0"/>
                <a:lumMod val="99000"/>
                <a:satMod val="120000"/>
                <a:shade val="78000"/>
              </a:schemeClr>
            </a:gs>
          </a:gsLst>
          <a:lin ang="5400000" scaled="0"/>
        </a:gradFill>
        <a:ln w="6350" cap="flat" cmpd="sng" algn="ctr">
          <a:solidFill>
            <a:schemeClr val="accent1">
              <a:shade val="80000"/>
              <a:hueOff val="77618"/>
              <a:satOff val="-1390"/>
              <a:lumOff val="590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ABC95E6-70AA-45D2-BFCB-AA9D7CEFD4B2}">
      <dsp:nvSpPr>
        <dsp:cNvPr id="0" name=""/>
        <dsp:cNvSpPr/>
      </dsp:nvSpPr>
      <dsp:spPr>
        <a:xfrm>
          <a:off x="0" y="1126874"/>
          <a:ext cx="10111408" cy="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latin typeface="Arial Black" panose="020B0A04020102020204" pitchFamily="34" charset="0"/>
            </a:rPr>
            <a:t>Verifiche orali e compiti in classe programmati, evitando di spostarne le date e di fissarli nelle ultime ore.</a:t>
          </a:r>
        </a:p>
      </dsp:txBody>
      <dsp:txXfrm>
        <a:off x="0" y="1126874"/>
        <a:ext cx="10111408" cy="563093"/>
      </dsp:txXfrm>
    </dsp:sp>
    <dsp:sp modelId="{8A878311-B349-4B3C-AFE0-3AB691E00AB9}">
      <dsp:nvSpPr>
        <dsp:cNvPr id="0" name=""/>
        <dsp:cNvSpPr/>
      </dsp:nvSpPr>
      <dsp:spPr>
        <a:xfrm>
          <a:off x="0" y="1689968"/>
          <a:ext cx="10111408" cy="0"/>
        </a:xfrm>
        <a:prstGeom prst="line">
          <a:avLst/>
        </a:prstGeom>
        <a:gradFill rotWithShape="0">
          <a:gsLst>
            <a:gs pos="0">
              <a:schemeClr val="accent1">
                <a:shade val="80000"/>
                <a:hueOff val="116428"/>
                <a:satOff val="-2085"/>
                <a:lumOff val="8862"/>
                <a:alphaOff val="0"/>
                <a:satMod val="103000"/>
                <a:lumMod val="102000"/>
                <a:tint val="94000"/>
              </a:schemeClr>
            </a:gs>
            <a:gs pos="50000">
              <a:schemeClr val="accent1">
                <a:shade val="80000"/>
                <a:hueOff val="116428"/>
                <a:satOff val="-2085"/>
                <a:lumOff val="8862"/>
                <a:alphaOff val="0"/>
                <a:satMod val="110000"/>
                <a:lumMod val="100000"/>
                <a:shade val="100000"/>
              </a:schemeClr>
            </a:gs>
            <a:gs pos="100000">
              <a:schemeClr val="accent1">
                <a:shade val="80000"/>
                <a:hueOff val="116428"/>
                <a:satOff val="-2085"/>
                <a:lumOff val="8862"/>
                <a:alphaOff val="0"/>
                <a:lumMod val="99000"/>
                <a:satMod val="120000"/>
                <a:shade val="78000"/>
              </a:schemeClr>
            </a:gs>
          </a:gsLst>
          <a:lin ang="5400000" scaled="0"/>
        </a:gradFill>
        <a:ln w="6350" cap="flat" cmpd="sng" algn="ctr">
          <a:solidFill>
            <a:schemeClr val="accent1">
              <a:shade val="80000"/>
              <a:hueOff val="116428"/>
              <a:satOff val="-2085"/>
              <a:lumOff val="886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BB0F25-ED4D-4A96-9C1A-F59535C9DF6C}">
      <dsp:nvSpPr>
        <dsp:cNvPr id="0" name=""/>
        <dsp:cNvSpPr/>
      </dsp:nvSpPr>
      <dsp:spPr>
        <a:xfrm>
          <a:off x="0" y="1689968"/>
          <a:ext cx="10111408" cy="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latin typeface="Arial Black" panose="020B0A04020102020204" pitchFamily="34" charset="0"/>
            </a:rPr>
            <a:t>Le verifiche devono essere prevalentemente orali e guidate con domande circoscritte e univoche: non contenenti doppie negazioni, senza domande plurime (</a:t>
          </a:r>
          <a:r>
            <a:rPr lang="it-IT" sz="1600" kern="1200" dirty="0" err="1">
              <a:latin typeface="Arial Black" panose="020B0A04020102020204" pitchFamily="34" charset="0"/>
            </a:rPr>
            <a:t>dove,come,quando</a:t>
          </a:r>
          <a:r>
            <a:rPr lang="it-IT" sz="1600" kern="1200" dirty="0">
              <a:latin typeface="Arial Black" panose="020B0A04020102020204" pitchFamily="34" charset="0"/>
            </a:rPr>
            <a:t>).</a:t>
          </a:r>
        </a:p>
      </dsp:txBody>
      <dsp:txXfrm>
        <a:off x="0" y="1689968"/>
        <a:ext cx="10111408" cy="563093"/>
      </dsp:txXfrm>
    </dsp:sp>
    <dsp:sp modelId="{FBBDFEDD-D01C-476C-9A82-1160478B1281}">
      <dsp:nvSpPr>
        <dsp:cNvPr id="0" name=""/>
        <dsp:cNvSpPr/>
      </dsp:nvSpPr>
      <dsp:spPr>
        <a:xfrm>
          <a:off x="0" y="2253061"/>
          <a:ext cx="10111408" cy="0"/>
        </a:xfrm>
        <a:prstGeom prst="line">
          <a:avLst/>
        </a:prstGeom>
        <a:gradFill rotWithShape="0">
          <a:gsLst>
            <a:gs pos="0">
              <a:schemeClr val="accent1">
                <a:shade val="80000"/>
                <a:hueOff val="155237"/>
                <a:satOff val="-2780"/>
                <a:lumOff val="11816"/>
                <a:alphaOff val="0"/>
                <a:satMod val="103000"/>
                <a:lumMod val="102000"/>
                <a:tint val="94000"/>
              </a:schemeClr>
            </a:gs>
            <a:gs pos="50000">
              <a:schemeClr val="accent1">
                <a:shade val="80000"/>
                <a:hueOff val="155237"/>
                <a:satOff val="-2780"/>
                <a:lumOff val="11816"/>
                <a:alphaOff val="0"/>
                <a:satMod val="110000"/>
                <a:lumMod val="100000"/>
                <a:shade val="100000"/>
              </a:schemeClr>
            </a:gs>
            <a:gs pos="100000">
              <a:schemeClr val="accent1">
                <a:shade val="80000"/>
                <a:hueOff val="155237"/>
                <a:satOff val="-2780"/>
                <a:lumOff val="11816"/>
                <a:alphaOff val="0"/>
                <a:lumMod val="99000"/>
                <a:satMod val="120000"/>
                <a:shade val="78000"/>
              </a:schemeClr>
            </a:gs>
          </a:gsLst>
          <a:lin ang="5400000" scaled="0"/>
        </a:gradFill>
        <a:ln w="6350" cap="flat" cmpd="sng" algn="ctr">
          <a:solidFill>
            <a:schemeClr val="accent1">
              <a:shade val="80000"/>
              <a:hueOff val="155237"/>
              <a:satOff val="-2780"/>
              <a:lumOff val="1181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F318955-5A5D-464F-A727-892B86E136A4}">
      <dsp:nvSpPr>
        <dsp:cNvPr id="0" name=""/>
        <dsp:cNvSpPr/>
      </dsp:nvSpPr>
      <dsp:spPr>
        <a:xfrm>
          <a:off x="0" y="2253061"/>
          <a:ext cx="10111408" cy="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latin typeface="Arial Black" panose="020B0A04020102020204" pitchFamily="34" charset="0"/>
            </a:rPr>
            <a:t>Non più di una verifica al giorno.</a:t>
          </a:r>
        </a:p>
      </dsp:txBody>
      <dsp:txXfrm>
        <a:off x="0" y="2253061"/>
        <a:ext cx="10111408" cy="563093"/>
      </dsp:txXfrm>
    </dsp:sp>
    <dsp:sp modelId="{DF7B670B-57A7-418D-B8B8-B7ADD4CFB568}">
      <dsp:nvSpPr>
        <dsp:cNvPr id="0" name=""/>
        <dsp:cNvSpPr/>
      </dsp:nvSpPr>
      <dsp:spPr>
        <a:xfrm>
          <a:off x="0" y="2816155"/>
          <a:ext cx="10111408" cy="0"/>
        </a:xfrm>
        <a:prstGeom prst="line">
          <a:avLst/>
        </a:prstGeom>
        <a:gradFill rotWithShape="0">
          <a:gsLst>
            <a:gs pos="0">
              <a:schemeClr val="accent1">
                <a:shade val="80000"/>
                <a:hueOff val="194046"/>
                <a:satOff val="-3476"/>
                <a:lumOff val="14769"/>
                <a:alphaOff val="0"/>
                <a:satMod val="103000"/>
                <a:lumMod val="102000"/>
                <a:tint val="94000"/>
              </a:schemeClr>
            </a:gs>
            <a:gs pos="50000">
              <a:schemeClr val="accent1">
                <a:shade val="80000"/>
                <a:hueOff val="194046"/>
                <a:satOff val="-3476"/>
                <a:lumOff val="14769"/>
                <a:alphaOff val="0"/>
                <a:satMod val="110000"/>
                <a:lumMod val="100000"/>
                <a:shade val="100000"/>
              </a:schemeClr>
            </a:gs>
            <a:gs pos="100000">
              <a:schemeClr val="accent1">
                <a:shade val="80000"/>
                <a:hueOff val="194046"/>
                <a:satOff val="-3476"/>
                <a:lumOff val="14769"/>
                <a:alphaOff val="0"/>
                <a:lumMod val="99000"/>
                <a:satMod val="120000"/>
                <a:shade val="78000"/>
              </a:schemeClr>
            </a:gs>
          </a:gsLst>
          <a:lin ang="5400000" scaled="0"/>
        </a:gradFill>
        <a:ln w="6350" cap="flat" cmpd="sng" algn="ctr">
          <a:solidFill>
            <a:schemeClr val="accent1">
              <a:shade val="80000"/>
              <a:hueOff val="194046"/>
              <a:satOff val="-3476"/>
              <a:lumOff val="1476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720295B-82A8-4224-9086-EF7C50AF50BC}">
      <dsp:nvSpPr>
        <dsp:cNvPr id="0" name=""/>
        <dsp:cNvSpPr/>
      </dsp:nvSpPr>
      <dsp:spPr>
        <a:xfrm>
          <a:off x="0" y="2816155"/>
          <a:ext cx="10111408" cy="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latin typeface="Arial Black" panose="020B0A04020102020204" pitchFamily="34" charset="0"/>
            </a:rPr>
            <a:t>Il testo delle verifiche scritte va stilato al computer, in stampatello maiuscolo o in maiuscoletto, in carattere ARIAL.</a:t>
          </a:r>
        </a:p>
      </dsp:txBody>
      <dsp:txXfrm>
        <a:off x="0" y="2816155"/>
        <a:ext cx="10111408" cy="563093"/>
      </dsp:txXfrm>
    </dsp:sp>
    <dsp:sp modelId="{E0328D6A-06D6-41CF-A7DB-5EEF7C976550}">
      <dsp:nvSpPr>
        <dsp:cNvPr id="0" name=""/>
        <dsp:cNvSpPr/>
      </dsp:nvSpPr>
      <dsp:spPr>
        <a:xfrm>
          <a:off x="0" y="3379249"/>
          <a:ext cx="10111408" cy="0"/>
        </a:xfrm>
        <a:prstGeom prst="line">
          <a:avLst/>
        </a:prstGeom>
        <a:gradFill rotWithShape="0">
          <a:gsLst>
            <a:gs pos="0">
              <a:schemeClr val="accent1">
                <a:shade val="80000"/>
                <a:hueOff val="232855"/>
                <a:satOff val="-4171"/>
                <a:lumOff val="17723"/>
                <a:alphaOff val="0"/>
                <a:satMod val="103000"/>
                <a:lumMod val="102000"/>
                <a:tint val="94000"/>
              </a:schemeClr>
            </a:gs>
            <a:gs pos="50000">
              <a:schemeClr val="accent1">
                <a:shade val="80000"/>
                <a:hueOff val="232855"/>
                <a:satOff val="-4171"/>
                <a:lumOff val="17723"/>
                <a:alphaOff val="0"/>
                <a:satMod val="110000"/>
                <a:lumMod val="100000"/>
                <a:shade val="100000"/>
              </a:schemeClr>
            </a:gs>
            <a:gs pos="100000">
              <a:schemeClr val="accent1">
                <a:shade val="80000"/>
                <a:hueOff val="232855"/>
                <a:satOff val="-4171"/>
                <a:lumOff val="17723"/>
                <a:alphaOff val="0"/>
                <a:lumMod val="99000"/>
                <a:satMod val="120000"/>
                <a:shade val="78000"/>
              </a:schemeClr>
            </a:gs>
          </a:gsLst>
          <a:lin ang="5400000" scaled="0"/>
        </a:gradFill>
        <a:ln w="6350" cap="flat" cmpd="sng" algn="ctr">
          <a:solidFill>
            <a:schemeClr val="accent1">
              <a:shade val="80000"/>
              <a:hueOff val="232855"/>
              <a:satOff val="-4171"/>
              <a:lumOff val="1772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02E0ABA-7A91-410D-9DFC-70BB30C26D23}">
      <dsp:nvSpPr>
        <dsp:cNvPr id="0" name=""/>
        <dsp:cNvSpPr/>
      </dsp:nvSpPr>
      <dsp:spPr>
        <a:xfrm>
          <a:off x="0" y="3379249"/>
          <a:ext cx="10111408" cy="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latin typeface="Arial Black" panose="020B0A04020102020204" pitchFamily="34" charset="0"/>
            </a:rPr>
            <a:t>E’ utile dividere le richieste per argomento con un titolo ed evidenziare la parola-chiave.</a:t>
          </a:r>
        </a:p>
      </dsp:txBody>
      <dsp:txXfrm>
        <a:off x="0" y="3379249"/>
        <a:ext cx="10111408" cy="563093"/>
      </dsp:txXfrm>
    </dsp:sp>
    <dsp:sp modelId="{B78B5AA0-3894-4BFD-B57A-C472E9E33324}">
      <dsp:nvSpPr>
        <dsp:cNvPr id="0" name=""/>
        <dsp:cNvSpPr/>
      </dsp:nvSpPr>
      <dsp:spPr>
        <a:xfrm>
          <a:off x="0" y="3942342"/>
          <a:ext cx="10111408" cy="0"/>
        </a:xfrm>
        <a:prstGeom prst="line">
          <a:avLst/>
        </a:prstGeom>
        <a:gradFill rotWithShape="0">
          <a:gsLst>
            <a:gs pos="0">
              <a:schemeClr val="accent1">
                <a:shade val="80000"/>
                <a:hueOff val="271664"/>
                <a:satOff val="-4866"/>
                <a:lumOff val="20677"/>
                <a:alphaOff val="0"/>
                <a:satMod val="103000"/>
                <a:lumMod val="102000"/>
                <a:tint val="94000"/>
              </a:schemeClr>
            </a:gs>
            <a:gs pos="50000">
              <a:schemeClr val="accent1">
                <a:shade val="80000"/>
                <a:hueOff val="271664"/>
                <a:satOff val="-4866"/>
                <a:lumOff val="20677"/>
                <a:alphaOff val="0"/>
                <a:satMod val="110000"/>
                <a:lumMod val="100000"/>
                <a:shade val="100000"/>
              </a:schemeClr>
            </a:gs>
            <a:gs pos="100000">
              <a:schemeClr val="accent1">
                <a:shade val="80000"/>
                <a:hueOff val="271664"/>
                <a:satOff val="-4866"/>
                <a:lumOff val="20677"/>
                <a:alphaOff val="0"/>
                <a:lumMod val="99000"/>
                <a:satMod val="120000"/>
                <a:shade val="78000"/>
              </a:schemeClr>
            </a:gs>
          </a:gsLst>
          <a:lin ang="5400000" scaled="0"/>
        </a:gradFill>
        <a:ln w="6350" cap="flat" cmpd="sng" algn="ctr">
          <a:solidFill>
            <a:schemeClr val="accent1">
              <a:shade val="80000"/>
              <a:hueOff val="271664"/>
              <a:satOff val="-4866"/>
              <a:lumOff val="2067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35A2EE8-E921-42D4-8CB7-E363D0A71DCC}">
      <dsp:nvSpPr>
        <dsp:cNvPr id="0" name=""/>
        <dsp:cNvSpPr/>
      </dsp:nvSpPr>
      <dsp:spPr>
        <a:xfrm>
          <a:off x="0" y="3942342"/>
          <a:ext cx="10111408" cy="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latin typeface="Arial Black" panose="020B0A04020102020204" pitchFamily="34" charset="0"/>
            </a:rPr>
            <a:t>Sono preferibili le verifiche strutturate.</a:t>
          </a:r>
        </a:p>
      </dsp:txBody>
      <dsp:txXfrm>
        <a:off x="0" y="3942342"/>
        <a:ext cx="10111408" cy="563093"/>
      </dsp:txXfrm>
    </dsp:sp>
    <dsp:sp modelId="{AAB278F9-75F1-44D8-A921-C948F92A8A3F}">
      <dsp:nvSpPr>
        <dsp:cNvPr id="0" name=""/>
        <dsp:cNvSpPr/>
      </dsp:nvSpPr>
      <dsp:spPr>
        <a:xfrm>
          <a:off x="0" y="4505436"/>
          <a:ext cx="10111408" cy="0"/>
        </a:xfrm>
        <a:prstGeom prst="line">
          <a:avLst/>
        </a:prstGeom>
        <a:gradFill rotWithShape="0">
          <a:gsLst>
            <a:gs pos="0">
              <a:schemeClr val="accent1">
                <a:shade val="80000"/>
                <a:hueOff val="310474"/>
                <a:satOff val="-5561"/>
                <a:lumOff val="23631"/>
                <a:alphaOff val="0"/>
                <a:satMod val="103000"/>
                <a:lumMod val="102000"/>
                <a:tint val="94000"/>
              </a:schemeClr>
            </a:gs>
            <a:gs pos="50000">
              <a:schemeClr val="accent1">
                <a:shade val="80000"/>
                <a:hueOff val="310474"/>
                <a:satOff val="-5561"/>
                <a:lumOff val="23631"/>
                <a:alphaOff val="0"/>
                <a:satMod val="110000"/>
                <a:lumMod val="100000"/>
                <a:shade val="100000"/>
              </a:schemeClr>
            </a:gs>
            <a:gs pos="100000">
              <a:schemeClr val="accent1">
                <a:shade val="80000"/>
                <a:hueOff val="310474"/>
                <a:satOff val="-5561"/>
                <a:lumOff val="23631"/>
                <a:alphaOff val="0"/>
                <a:lumMod val="99000"/>
                <a:satMod val="120000"/>
                <a:shade val="78000"/>
              </a:schemeClr>
            </a:gs>
          </a:gsLst>
          <a:lin ang="5400000" scaled="0"/>
        </a:gradFill>
        <a:ln w="6350" cap="flat" cmpd="sng" algn="ctr">
          <a:solidFill>
            <a:schemeClr val="accent1">
              <a:shade val="80000"/>
              <a:hueOff val="310474"/>
              <a:satOff val="-5561"/>
              <a:lumOff val="236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41F1989-C8E9-4AF1-B72F-603064B28C91}">
      <dsp:nvSpPr>
        <dsp:cNvPr id="0" name=""/>
        <dsp:cNvSpPr/>
      </dsp:nvSpPr>
      <dsp:spPr>
        <a:xfrm>
          <a:off x="0" y="4505436"/>
          <a:ext cx="10111408" cy="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latin typeface="Arial Black" panose="020B0A04020102020204" pitchFamily="34" charset="0"/>
            </a:rPr>
            <a:t>Prove informatizzate.</a:t>
          </a:r>
        </a:p>
      </dsp:txBody>
      <dsp:txXfrm>
        <a:off x="0" y="4505436"/>
        <a:ext cx="10111408" cy="563093"/>
      </dsp:txXfrm>
    </dsp:sp>
    <dsp:sp modelId="{238C9B04-1F7A-415E-9A61-862BBD711297}">
      <dsp:nvSpPr>
        <dsp:cNvPr id="0" name=""/>
        <dsp:cNvSpPr/>
      </dsp:nvSpPr>
      <dsp:spPr>
        <a:xfrm>
          <a:off x="0" y="5068529"/>
          <a:ext cx="10111408" cy="0"/>
        </a:xfrm>
        <a:prstGeom prst="lin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w="6350" cap="flat" cmpd="sng" algn="ctr">
          <a:solidFill>
            <a:schemeClr val="accent1">
              <a:shade val="80000"/>
              <a:hueOff val="349283"/>
              <a:satOff val="-6256"/>
              <a:lumOff val="2658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8A8626-3F69-461C-95A5-3E1F0A03E40A}">
      <dsp:nvSpPr>
        <dsp:cNvPr id="0" name=""/>
        <dsp:cNvSpPr/>
      </dsp:nvSpPr>
      <dsp:spPr>
        <a:xfrm>
          <a:off x="0" y="5068529"/>
          <a:ext cx="10111408" cy="56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latin typeface="Arial Black" panose="020B0A04020102020204" pitchFamily="34" charset="0"/>
            </a:rPr>
            <a:t>Uso di:  Mediatori didattici durante le prove scritte e orali,  mappe concettuali e mappe cognitive</a:t>
          </a:r>
        </a:p>
      </dsp:txBody>
      <dsp:txXfrm>
        <a:off x="0" y="5068529"/>
        <a:ext cx="10111408" cy="5630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3298F-3992-4177-A528-8C68B6BFE844}">
      <dsp:nvSpPr>
        <dsp:cNvPr id="0" name=""/>
        <dsp:cNvSpPr/>
      </dsp:nvSpPr>
      <dsp:spPr>
        <a:xfrm>
          <a:off x="3331" y="557923"/>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Arial Black" panose="020B0A04020102020204" pitchFamily="34" charset="0"/>
            </a:rPr>
            <a:t>ASPETTI DA FAVORIRE DURANTE LA VALUTAZIONE </a:t>
          </a:r>
        </a:p>
      </dsp:txBody>
      <dsp:txXfrm>
        <a:off x="3331" y="557923"/>
        <a:ext cx="2642952" cy="1585771"/>
      </dsp:txXfrm>
    </dsp:sp>
    <dsp:sp modelId="{558DB22D-40F2-4828-803C-B3FEA38020CE}">
      <dsp:nvSpPr>
        <dsp:cNvPr id="0" name=""/>
        <dsp:cNvSpPr/>
      </dsp:nvSpPr>
      <dsp:spPr>
        <a:xfrm>
          <a:off x="2910579" y="557923"/>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Arial Black" panose="020B0A04020102020204" pitchFamily="34" charset="0"/>
            </a:rPr>
            <a:t>Selezionare le competenze fondamentali tralasciando gli aspetti marginali di ogni disciplina. </a:t>
          </a:r>
        </a:p>
      </dsp:txBody>
      <dsp:txXfrm>
        <a:off x="2910579" y="557923"/>
        <a:ext cx="2642952" cy="1585771"/>
      </dsp:txXfrm>
    </dsp:sp>
    <dsp:sp modelId="{7D2EC7DD-4D75-4564-9312-544180F5DA0F}">
      <dsp:nvSpPr>
        <dsp:cNvPr id="0" name=""/>
        <dsp:cNvSpPr/>
      </dsp:nvSpPr>
      <dsp:spPr>
        <a:xfrm>
          <a:off x="5817827" y="557923"/>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Arial Black" panose="020B0A04020102020204" pitchFamily="34" charset="0"/>
            </a:rPr>
            <a:t>Valutare sempre il rapporto tra risultato e sforzo richiesto. </a:t>
          </a:r>
        </a:p>
      </dsp:txBody>
      <dsp:txXfrm>
        <a:off x="5817827" y="557923"/>
        <a:ext cx="2642952" cy="1585771"/>
      </dsp:txXfrm>
    </dsp:sp>
    <dsp:sp modelId="{EEF7F7AD-A81A-4E67-8C12-AC95F2ABE3AD}">
      <dsp:nvSpPr>
        <dsp:cNvPr id="0" name=""/>
        <dsp:cNvSpPr/>
      </dsp:nvSpPr>
      <dsp:spPr>
        <a:xfrm>
          <a:off x="8725075" y="557923"/>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Arial Black" panose="020B0A04020102020204" pitchFamily="34" charset="0"/>
            </a:rPr>
            <a:t>Accontentarsi di risultati parziali confidando in un apprendimento per accumulazione nel tempo, anche verso la fine di un ciclo. </a:t>
          </a:r>
        </a:p>
      </dsp:txBody>
      <dsp:txXfrm>
        <a:off x="8725075" y="557923"/>
        <a:ext cx="2642952" cy="1585771"/>
      </dsp:txXfrm>
    </dsp:sp>
    <dsp:sp modelId="{18537E85-DB56-4118-886B-AA0AC01E63E9}">
      <dsp:nvSpPr>
        <dsp:cNvPr id="0" name=""/>
        <dsp:cNvSpPr/>
      </dsp:nvSpPr>
      <dsp:spPr>
        <a:xfrm>
          <a:off x="3331" y="2407990"/>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Arial Black" panose="020B0A04020102020204" pitchFamily="34" charset="0"/>
            </a:rPr>
            <a:t>Nel commento a un’interrogazione, identificare gli aspetti positivi prima di quelli negativi, dimostrandosi ottimisti quanto alle possibilità di recupero alla fine del modulo di apprendimento o del percorso scolastico. </a:t>
          </a:r>
        </a:p>
      </dsp:txBody>
      <dsp:txXfrm>
        <a:off x="3331" y="2407990"/>
        <a:ext cx="2642952" cy="1585771"/>
      </dsp:txXfrm>
    </dsp:sp>
    <dsp:sp modelId="{91D13EA1-183A-45FA-8C81-B79BEB4F033F}">
      <dsp:nvSpPr>
        <dsp:cNvPr id="0" name=""/>
        <dsp:cNvSpPr/>
      </dsp:nvSpPr>
      <dsp:spPr>
        <a:xfrm>
          <a:off x="2910579" y="2407990"/>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Arial Black" panose="020B0A04020102020204" pitchFamily="34" charset="0"/>
            </a:rPr>
            <a:t>Valutare in modo costruttivo, separando l’errore dal contenuto; anche visivamente, segnare in modo diverso gli errori effettivamente legati all’oggetto della verifica da quelli di tipo strumentale. </a:t>
          </a:r>
        </a:p>
      </dsp:txBody>
      <dsp:txXfrm>
        <a:off x="2910579" y="2407990"/>
        <a:ext cx="2642952" cy="1585771"/>
      </dsp:txXfrm>
    </dsp:sp>
    <dsp:sp modelId="{7093E986-CA89-497E-8079-8C0D48EF833B}">
      <dsp:nvSpPr>
        <dsp:cNvPr id="0" name=""/>
        <dsp:cNvSpPr/>
      </dsp:nvSpPr>
      <dsp:spPr>
        <a:xfrm>
          <a:off x="5817827" y="2407990"/>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Arial Black" panose="020B0A04020102020204" pitchFamily="34" charset="0"/>
            </a:rPr>
            <a:t>Permettere allo studente di ripetere la stessa verifica quando sente di avere superato gli ostacoli iniziali o comunque dargli atto che li ha superati. </a:t>
          </a:r>
        </a:p>
      </dsp:txBody>
      <dsp:txXfrm>
        <a:off x="5817827" y="2407990"/>
        <a:ext cx="2642952" cy="1585771"/>
      </dsp:txXfrm>
    </dsp:sp>
    <dsp:sp modelId="{E41EF5AC-D739-4D82-8870-A63074735897}">
      <dsp:nvSpPr>
        <dsp:cNvPr id="0" name=""/>
        <dsp:cNvSpPr/>
      </dsp:nvSpPr>
      <dsp:spPr>
        <a:xfrm>
          <a:off x="8725075" y="2407990"/>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Arial Black" panose="020B0A04020102020204" pitchFamily="34" charset="0"/>
            </a:rPr>
            <a:t>Non vengono valutati gli errori ortografici.</a:t>
          </a:r>
        </a:p>
      </dsp:txBody>
      <dsp:txXfrm>
        <a:off x="8725075" y="2407990"/>
        <a:ext cx="2642952" cy="1585771"/>
      </dsp:txXfrm>
    </dsp:sp>
    <dsp:sp modelId="{293A5249-CBA4-46FA-BF1F-5268697B9540}">
      <dsp:nvSpPr>
        <dsp:cNvPr id="0" name=""/>
        <dsp:cNvSpPr/>
      </dsp:nvSpPr>
      <dsp:spPr>
        <a:xfrm>
          <a:off x="3331" y="4258057"/>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Arial Black" panose="020B0A04020102020204" pitchFamily="34" charset="0"/>
            </a:rPr>
            <a:t>Nella valutazione delle prove scritte ed orali si tiene conto del contenuto e non della forma.</a:t>
          </a:r>
        </a:p>
      </dsp:txBody>
      <dsp:txXfrm>
        <a:off x="3331" y="4258057"/>
        <a:ext cx="2642952" cy="1585771"/>
      </dsp:txXfrm>
    </dsp:sp>
    <dsp:sp modelId="{676EA406-237C-4990-B02E-99A92CBB9114}">
      <dsp:nvSpPr>
        <dsp:cNvPr id="0" name=""/>
        <dsp:cNvSpPr/>
      </dsp:nvSpPr>
      <dsp:spPr>
        <a:xfrm>
          <a:off x="2910579" y="4258057"/>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Arial Black" panose="020B0A04020102020204" pitchFamily="34" charset="0"/>
            </a:rPr>
            <a:t>Non si valutano gli errori di spelling</a:t>
          </a:r>
        </a:p>
      </dsp:txBody>
      <dsp:txXfrm>
        <a:off x="2910579" y="4258057"/>
        <a:ext cx="2642952" cy="1585771"/>
      </dsp:txXfrm>
    </dsp:sp>
    <dsp:sp modelId="{6CAF1A52-048E-428C-9807-3A5B508F662C}">
      <dsp:nvSpPr>
        <dsp:cNvPr id="0" name=""/>
        <dsp:cNvSpPr/>
      </dsp:nvSpPr>
      <dsp:spPr>
        <a:xfrm>
          <a:off x="5817827" y="4258057"/>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Arial Black" panose="020B0A04020102020204" pitchFamily="34" charset="0"/>
            </a:rPr>
            <a:t>Prove orali hanno maggiore considerazione delle corrispondenti prove scritte.</a:t>
          </a:r>
        </a:p>
      </dsp:txBody>
      <dsp:txXfrm>
        <a:off x="5817827" y="4258057"/>
        <a:ext cx="2642952" cy="1585771"/>
      </dsp:txXfrm>
    </dsp:sp>
    <dsp:sp modelId="{275A8AB2-D27C-4EAB-960B-01EC007709E0}">
      <dsp:nvSpPr>
        <dsp:cNvPr id="0" name=""/>
        <dsp:cNvSpPr/>
      </dsp:nvSpPr>
      <dsp:spPr>
        <a:xfrm>
          <a:off x="8725075" y="4258057"/>
          <a:ext cx="2642952" cy="15857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Arial Black" panose="020B0A04020102020204" pitchFamily="34" charset="0"/>
            </a:rPr>
            <a:t>Valutazione delle conoscenze e non delle carenze.</a:t>
          </a:r>
        </a:p>
      </dsp:txBody>
      <dsp:txXfrm>
        <a:off x="8725075" y="4258057"/>
        <a:ext cx="2642952" cy="15857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21FAA-EDF2-4DC5-9389-675C6DDD790C}">
      <dsp:nvSpPr>
        <dsp:cNvPr id="0" name=""/>
        <dsp:cNvSpPr/>
      </dsp:nvSpPr>
      <dsp:spPr>
        <a:xfrm>
          <a:off x="83045" y="0"/>
          <a:ext cx="1020349" cy="1020349"/>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5E904DA-1EB5-4092-8834-5A1CA45B3916}">
      <dsp:nvSpPr>
        <dsp:cNvPr id="0" name=""/>
        <dsp:cNvSpPr/>
      </dsp:nvSpPr>
      <dsp:spPr>
        <a:xfrm>
          <a:off x="351494" y="70859"/>
          <a:ext cx="10768074" cy="781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it-IT" sz="1600" b="1" kern="1200" dirty="0">
              <a:highlight>
                <a:srgbClr val="FFFF00"/>
              </a:highlight>
              <a:latin typeface="Arial Black" panose="020B0A04020102020204" pitchFamily="34" charset="0"/>
            </a:rPr>
            <a:t>DECRETO LEGISLATIVO 13 aprile 2017, n. 62</a:t>
          </a:r>
          <a:r>
            <a:rPr lang="it-IT" sz="1600" b="1" kern="1200" dirty="0">
              <a:latin typeface="Arial Black" panose="020B0A04020102020204" pitchFamily="34" charset="0"/>
            </a:rPr>
            <a:t> Norme in materia di valutazione e certificazione delle competenze nel primo ciclo ed esami di Stato</a:t>
          </a:r>
          <a:endParaRPr lang="it-IT" sz="1600" kern="1200" dirty="0">
            <a:latin typeface="Arial Black" panose="020B0A04020102020204" pitchFamily="34" charset="0"/>
          </a:endParaRPr>
        </a:p>
      </dsp:txBody>
      <dsp:txXfrm>
        <a:off x="351494" y="70859"/>
        <a:ext cx="10768074" cy="781305"/>
      </dsp:txXfrm>
    </dsp:sp>
    <dsp:sp modelId="{28B916EF-934C-42AF-B60D-E01A97D980DD}">
      <dsp:nvSpPr>
        <dsp:cNvPr id="0" name=""/>
        <dsp:cNvSpPr/>
      </dsp:nvSpPr>
      <dsp:spPr>
        <a:xfrm>
          <a:off x="7425140" y="524865"/>
          <a:ext cx="422067" cy="3974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AD64998-5C34-4348-818D-40190108AA30}">
      <dsp:nvSpPr>
        <dsp:cNvPr id="0" name=""/>
        <dsp:cNvSpPr/>
      </dsp:nvSpPr>
      <dsp:spPr>
        <a:xfrm>
          <a:off x="7559826" y="552344"/>
          <a:ext cx="3412797" cy="309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it-IT" sz="1800" b="1" kern="1200" dirty="0">
              <a:latin typeface="Arial Black" panose="020B0A04020102020204" pitchFamily="34" charset="0"/>
            </a:rPr>
            <a:t>L’articolo 20 </a:t>
          </a:r>
          <a:r>
            <a:rPr lang="it-IT" sz="1800" kern="1200" dirty="0">
              <a:latin typeface="Arial Black" panose="020B0A04020102020204" pitchFamily="34" charset="0"/>
            </a:rPr>
            <a:t>specifica al:</a:t>
          </a:r>
        </a:p>
      </dsp:txBody>
      <dsp:txXfrm>
        <a:off x="7559826" y="552344"/>
        <a:ext cx="3412797" cy="309419"/>
      </dsp:txXfrm>
    </dsp:sp>
    <dsp:sp modelId="{A205E87A-71FA-409C-8FB4-37E3EE449B5E}">
      <dsp:nvSpPr>
        <dsp:cNvPr id="0" name=""/>
        <dsp:cNvSpPr/>
      </dsp:nvSpPr>
      <dsp:spPr>
        <a:xfrm>
          <a:off x="293502" y="989460"/>
          <a:ext cx="1020349" cy="102034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BC5B32E-574D-4AEB-A2E7-0ECF37D4B6B0}">
      <dsp:nvSpPr>
        <dsp:cNvPr id="0" name=""/>
        <dsp:cNvSpPr/>
      </dsp:nvSpPr>
      <dsp:spPr>
        <a:xfrm>
          <a:off x="373841" y="954756"/>
          <a:ext cx="10440538" cy="114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just" defTabSz="622300">
            <a:lnSpc>
              <a:spcPct val="90000"/>
            </a:lnSpc>
            <a:spcBef>
              <a:spcPct val="0"/>
            </a:spcBef>
            <a:spcAft>
              <a:spcPct val="35000"/>
            </a:spcAft>
            <a:buNone/>
          </a:pPr>
          <a:r>
            <a:rPr lang="it-IT" sz="1400" b="1" kern="1200" dirty="0">
              <a:latin typeface="Arial Black" panose="020B0A04020102020204" pitchFamily="34" charset="0"/>
            </a:rPr>
            <a:t>comma 10</a:t>
          </a:r>
          <a:r>
            <a:rPr lang="it-IT" sz="1400" kern="1200" dirty="0">
              <a:latin typeface="Arial Black" panose="020B0A04020102020204" pitchFamily="34" charset="0"/>
            </a:rPr>
            <a:t>: la commissione d’esame terrà in debita considerazione le specifiche situazioni soggettive, adeguatamente certificate, relative ai candidati con disturbi specifici di apprendimento (DSA), in particolare le modalità didattiche le forme di valutazione individuate nell’ambito dei percorsi didattici individualizzati e personalizzati.</a:t>
          </a:r>
        </a:p>
      </dsp:txBody>
      <dsp:txXfrm>
        <a:off x="373841" y="954756"/>
        <a:ext cx="10440538" cy="1146549"/>
      </dsp:txXfrm>
    </dsp:sp>
    <dsp:sp modelId="{F5037C3D-B651-4586-AF05-5110CB2A4650}">
      <dsp:nvSpPr>
        <dsp:cNvPr id="0" name=""/>
        <dsp:cNvSpPr/>
      </dsp:nvSpPr>
      <dsp:spPr>
        <a:xfrm>
          <a:off x="14907" y="2088793"/>
          <a:ext cx="1020349" cy="1020349"/>
        </a:xfrm>
        <a:prstGeom prst="flowChartConnector">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F4FBEE6-6461-4F43-90C0-51F9586149ED}">
      <dsp:nvSpPr>
        <dsp:cNvPr id="0" name=""/>
        <dsp:cNvSpPr/>
      </dsp:nvSpPr>
      <dsp:spPr>
        <a:xfrm>
          <a:off x="119661" y="2057689"/>
          <a:ext cx="10999907" cy="163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just" defTabSz="622300">
            <a:lnSpc>
              <a:spcPct val="90000"/>
            </a:lnSpc>
            <a:spcBef>
              <a:spcPct val="0"/>
            </a:spcBef>
            <a:spcAft>
              <a:spcPct val="35000"/>
            </a:spcAft>
            <a:buNone/>
          </a:pPr>
          <a:r>
            <a:rPr lang="it-IT" sz="1400" b="1" kern="1200" dirty="0">
              <a:latin typeface="Arial Black" panose="020B0A04020102020204" pitchFamily="34" charset="0"/>
            </a:rPr>
            <a:t>comma 11</a:t>
          </a:r>
          <a:r>
            <a:rPr lang="it-IT" sz="1400" kern="1200" dirty="0">
              <a:latin typeface="Arial Black" panose="020B0A04020102020204" pitchFamily="34" charset="0"/>
            </a:rPr>
            <a:t>: nello svolgimento delle prove scritte, i candidati con DSA possono utilizzare tempi più lunghi di quelli ordinari per l'effettuazione delle prove scritte ed utilizzare gli strumenti compensativi previsti dal piano didattico personalizzato e che siano già stati impiegati per le verifiche in corso d'anno o comunque siano ritenuti funzionali alla svolgimento dell'esame, senza che venga pregiudicata la validità delle prove scritte. Nel diploma finale non viene fatta menzione dell'impiego degli strumenti compensativi. </a:t>
          </a:r>
        </a:p>
      </dsp:txBody>
      <dsp:txXfrm>
        <a:off x="119661" y="2057689"/>
        <a:ext cx="10999907" cy="1636618"/>
      </dsp:txXfrm>
    </dsp:sp>
    <dsp:sp modelId="{0C31DB74-08D9-4A06-9780-86907B57A7CC}">
      <dsp:nvSpPr>
        <dsp:cNvPr id="0" name=""/>
        <dsp:cNvSpPr/>
      </dsp:nvSpPr>
      <dsp:spPr>
        <a:xfrm>
          <a:off x="156444" y="3528739"/>
          <a:ext cx="1031445" cy="10314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B7FBA07-6726-4AE8-9D9F-B874B29A435F}">
      <dsp:nvSpPr>
        <dsp:cNvPr id="0" name=""/>
        <dsp:cNvSpPr/>
      </dsp:nvSpPr>
      <dsp:spPr>
        <a:xfrm>
          <a:off x="201537" y="3746392"/>
          <a:ext cx="10637094" cy="115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just" defTabSz="622300">
            <a:lnSpc>
              <a:spcPct val="90000"/>
            </a:lnSpc>
            <a:spcBef>
              <a:spcPct val="0"/>
            </a:spcBef>
            <a:spcAft>
              <a:spcPct val="35000"/>
            </a:spcAft>
            <a:buNone/>
          </a:pPr>
          <a:r>
            <a:rPr lang="it-IT" sz="1400" b="1" kern="1200" dirty="0">
              <a:latin typeface="Arial Black" panose="020B0A04020102020204" pitchFamily="34" charset="0"/>
            </a:rPr>
            <a:t>comma 12</a:t>
          </a:r>
          <a:r>
            <a:rPr lang="it-IT" sz="1400" kern="1200" dirty="0">
              <a:latin typeface="Arial Black" panose="020B0A04020102020204" pitchFamily="34" charset="0"/>
            </a:rPr>
            <a:t>: per i candidati con certificazione di DSA che hanno seguito un percorso didattico ordinario, con la sola dispensa dalle prove scritte ordinarie di lingua straniera, la commissione, nel caso in cui la lingua straniera sia oggetto di seconda prova scritta, sottopone i candidati medesimi a prova orale sostitutiva della prova scritta. Nel diploma finale non viene fatta menzione della dispensa dalla prova scritta di lingua straniera. </a:t>
          </a:r>
        </a:p>
      </dsp:txBody>
      <dsp:txXfrm>
        <a:off x="201537" y="3746392"/>
        <a:ext cx="10637094" cy="1152293"/>
      </dsp:txXfrm>
    </dsp:sp>
    <dsp:sp modelId="{00ED5749-95A8-4623-98C6-E4D65FE516DA}">
      <dsp:nvSpPr>
        <dsp:cNvPr id="0" name=""/>
        <dsp:cNvSpPr/>
      </dsp:nvSpPr>
      <dsp:spPr>
        <a:xfrm>
          <a:off x="0" y="4918571"/>
          <a:ext cx="1346560" cy="1346560"/>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B137C2E-A9DA-45BF-BAA8-4C32173D3D31}">
      <dsp:nvSpPr>
        <dsp:cNvPr id="0" name=""/>
        <dsp:cNvSpPr/>
      </dsp:nvSpPr>
      <dsp:spPr>
        <a:xfrm>
          <a:off x="50234" y="4963406"/>
          <a:ext cx="10949087" cy="163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just" defTabSz="622300">
            <a:lnSpc>
              <a:spcPct val="90000"/>
            </a:lnSpc>
            <a:spcBef>
              <a:spcPct val="0"/>
            </a:spcBef>
            <a:spcAft>
              <a:spcPct val="35000"/>
            </a:spcAft>
            <a:buNone/>
          </a:pPr>
          <a:r>
            <a:rPr lang="it-IT" sz="1400" b="1" kern="1200" dirty="0">
              <a:latin typeface="Arial Black" panose="020B0A04020102020204" pitchFamily="34" charset="0"/>
            </a:rPr>
            <a:t>comma 13</a:t>
          </a:r>
          <a:r>
            <a:rPr lang="it-IT" sz="1400" kern="1200" dirty="0">
              <a:latin typeface="Arial Black" panose="020B0A04020102020204" pitchFamily="34" charset="0"/>
            </a:rPr>
            <a:t>: In casi di particolari gravità del disturbo di apprendimento, anche in </a:t>
          </a:r>
          <a:r>
            <a:rPr lang="it-IT" sz="1400" kern="1200" dirty="0" err="1">
              <a:latin typeface="Arial Black" panose="020B0A04020102020204" pitchFamily="34" charset="0"/>
            </a:rPr>
            <a:t>comorbilità</a:t>
          </a:r>
          <a:r>
            <a:rPr lang="it-IT" sz="1400" kern="1200" dirty="0">
              <a:latin typeface="Arial Black" panose="020B0A04020102020204" pitchFamily="34" charset="0"/>
            </a:rPr>
            <a:t> con altri disturbi o patologie, risultanti dal certificato diagnostico, la studentessa o lo studente, su richiesta della famiglia e conseguente approvazione del consiglio di classe, sono esonerati dall'insegnamento delle lingue straniere e seguono un percorso didattico differenziato. In sede di esame di Stato sostengono prove differenziate, non equipollenti a quelle ordinarie, coerenti con il percorso svolto, finalizzate solo al rilascio dell'attestato di credito formativo di cui al comma 5. Per detti candidati, il riferimento all'effettuazione delle prove differenziate è indicato solo nella attestazione e non nelle tabelle affisse all'albo dell'istituto. </a:t>
          </a:r>
        </a:p>
      </dsp:txBody>
      <dsp:txXfrm>
        <a:off x="50234" y="4963406"/>
        <a:ext cx="10949087" cy="16366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D6EF39-CD68-4CB2-AAFD-E388998E734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a:extLst>
              <a:ext uri="{FF2B5EF4-FFF2-40B4-BE49-F238E27FC236}">
                <a16:creationId xmlns:a16="http://schemas.microsoft.com/office/drawing/2014/main" id="{84A83AAB-5F32-4995-A5FA-DF792ABC2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62C574F-9FED-4E2E-B4DE-47DF2E844662}"/>
              </a:ext>
            </a:extLst>
          </p:cNvPr>
          <p:cNvSpPr>
            <a:spLocks noGrp="1"/>
          </p:cNvSpPr>
          <p:nvPr>
            <p:ph type="dt" sz="half" idx="10"/>
          </p:nvPr>
        </p:nvSpPr>
        <p:spPr/>
        <p:txBody>
          <a:bodyPr/>
          <a:lstStyle/>
          <a:p>
            <a:fld id="{EF76CC6D-4B69-400C-8132-7D9F0D823F51}" type="datetimeFigureOut">
              <a:rPr lang="it-IT" smtClean="0"/>
              <a:t>15/11/2017</a:t>
            </a:fld>
            <a:endParaRPr lang="it-IT"/>
          </a:p>
        </p:txBody>
      </p:sp>
      <p:sp>
        <p:nvSpPr>
          <p:cNvPr id="5" name="Segnaposto piè di pagina 4">
            <a:extLst>
              <a:ext uri="{FF2B5EF4-FFF2-40B4-BE49-F238E27FC236}">
                <a16:creationId xmlns:a16="http://schemas.microsoft.com/office/drawing/2014/main" id="{89045C8F-9BFE-4AC6-8007-49989E93DD7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7C65E14-2173-40B5-B78E-29CFBD1ED297}"/>
              </a:ext>
            </a:extLst>
          </p:cNvPr>
          <p:cNvSpPr>
            <a:spLocks noGrp="1"/>
          </p:cNvSpPr>
          <p:nvPr>
            <p:ph type="sldNum" sz="quarter" idx="12"/>
          </p:nvPr>
        </p:nvSpPr>
        <p:spPr/>
        <p:txBody>
          <a:bodyPr/>
          <a:lstStyle/>
          <a:p>
            <a:fld id="{99E7D008-E22D-4B7F-9507-56BE1BA72E8E}" type="slidenum">
              <a:rPr lang="it-IT" smtClean="0"/>
              <a:t>‹N›</a:t>
            </a:fld>
            <a:endParaRPr lang="it-IT"/>
          </a:p>
        </p:txBody>
      </p:sp>
    </p:spTree>
    <p:extLst>
      <p:ext uri="{BB962C8B-B14F-4D97-AF65-F5344CB8AC3E}">
        <p14:creationId xmlns:p14="http://schemas.microsoft.com/office/powerpoint/2010/main" val="136923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9B83B9-9191-4B28-AC5D-B4C64560614F}"/>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E219CFE4-4AE1-4D29-9795-AC8C9BA8879F}"/>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25A045A-E95B-47B3-BEE0-0201F05F42E9}"/>
              </a:ext>
            </a:extLst>
          </p:cNvPr>
          <p:cNvSpPr>
            <a:spLocks noGrp="1"/>
          </p:cNvSpPr>
          <p:nvPr>
            <p:ph type="dt" sz="half" idx="10"/>
          </p:nvPr>
        </p:nvSpPr>
        <p:spPr/>
        <p:txBody>
          <a:bodyPr/>
          <a:lstStyle/>
          <a:p>
            <a:fld id="{EF76CC6D-4B69-400C-8132-7D9F0D823F51}" type="datetimeFigureOut">
              <a:rPr lang="it-IT" smtClean="0"/>
              <a:t>15/11/2017</a:t>
            </a:fld>
            <a:endParaRPr lang="it-IT"/>
          </a:p>
        </p:txBody>
      </p:sp>
      <p:sp>
        <p:nvSpPr>
          <p:cNvPr id="5" name="Segnaposto piè di pagina 4">
            <a:extLst>
              <a:ext uri="{FF2B5EF4-FFF2-40B4-BE49-F238E27FC236}">
                <a16:creationId xmlns:a16="http://schemas.microsoft.com/office/drawing/2014/main" id="{F87889DD-3114-456D-9F34-39EE17B536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BB6818-2152-43BE-A265-74E13D71631F}"/>
              </a:ext>
            </a:extLst>
          </p:cNvPr>
          <p:cNvSpPr>
            <a:spLocks noGrp="1"/>
          </p:cNvSpPr>
          <p:nvPr>
            <p:ph type="sldNum" sz="quarter" idx="12"/>
          </p:nvPr>
        </p:nvSpPr>
        <p:spPr/>
        <p:txBody>
          <a:bodyPr/>
          <a:lstStyle/>
          <a:p>
            <a:fld id="{99E7D008-E22D-4B7F-9507-56BE1BA72E8E}" type="slidenum">
              <a:rPr lang="it-IT" smtClean="0"/>
              <a:t>‹N›</a:t>
            </a:fld>
            <a:endParaRPr lang="it-IT"/>
          </a:p>
        </p:txBody>
      </p:sp>
    </p:spTree>
    <p:extLst>
      <p:ext uri="{BB962C8B-B14F-4D97-AF65-F5344CB8AC3E}">
        <p14:creationId xmlns:p14="http://schemas.microsoft.com/office/powerpoint/2010/main" val="133331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D3EBF70-56AD-413B-865B-D7F3146287FC}"/>
              </a:ext>
            </a:extLst>
          </p:cNvPr>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CD621A5E-D82B-4136-9103-2A0E77BCAB57}"/>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558422-F018-4B68-A3ED-DE506CB65B45}"/>
              </a:ext>
            </a:extLst>
          </p:cNvPr>
          <p:cNvSpPr>
            <a:spLocks noGrp="1"/>
          </p:cNvSpPr>
          <p:nvPr>
            <p:ph type="dt" sz="half" idx="10"/>
          </p:nvPr>
        </p:nvSpPr>
        <p:spPr/>
        <p:txBody>
          <a:bodyPr/>
          <a:lstStyle/>
          <a:p>
            <a:fld id="{EF76CC6D-4B69-400C-8132-7D9F0D823F51}" type="datetimeFigureOut">
              <a:rPr lang="it-IT" smtClean="0"/>
              <a:t>15/11/2017</a:t>
            </a:fld>
            <a:endParaRPr lang="it-IT"/>
          </a:p>
        </p:txBody>
      </p:sp>
      <p:sp>
        <p:nvSpPr>
          <p:cNvPr id="5" name="Segnaposto piè di pagina 4">
            <a:extLst>
              <a:ext uri="{FF2B5EF4-FFF2-40B4-BE49-F238E27FC236}">
                <a16:creationId xmlns:a16="http://schemas.microsoft.com/office/drawing/2014/main" id="{9528302D-46E2-4427-AC8C-B330D2E0F8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AACBF1-29B6-4CBD-8847-1D4D94A081D3}"/>
              </a:ext>
            </a:extLst>
          </p:cNvPr>
          <p:cNvSpPr>
            <a:spLocks noGrp="1"/>
          </p:cNvSpPr>
          <p:nvPr>
            <p:ph type="sldNum" sz="quarter" idx="12"/>
          </p:nvPr>
        </p:nvSpPr>
        <p:spPr/>
        <p:txBody>
          <a:bodyPr/>
          <a:lstStyle/>
          <a:p>
            <a:fld id="{99E7D008-E22D-4B7F-9507-56BE1BA72E8E}" type="slidenum">
              <a:rPr lang="it-IT" smtClean="0"/>
              <a:t>‹N›</a:t>
            </a:fld>
            <a:endParaRPr lang="it-IT"/>
          </a:p>
        </p:txBody>
      </p:sp>
    </p:spTree>
    <p:extLst>
      <p:ext uri="{BB962C8B-B14F-4D97-AF65-F5344CB8AC3E}">
        <p14:creationId xmlns:p14="http://schemas.microsoft.com/office/powerpoint/2010/main" val="243229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89BA71-115B-437B-919C-E012A72D6764}"/>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247B8ED3-89C6-4905-9DEB-E60349B54DD9}"/>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4B05AC8-6B4F-4E69-BED0-16A99735BDD8}"/>
              </a:ext>
            </a:extLst>
          </p:cNvPr>
          <p:cNvSpPr>
            <a:spLocks noGrp="1"/>
          </p:cNvSpPr>
          <p:nvPr>
            <p:ph type="dt" sz="half" idx="10"/>
          </p:nvPr>
        </p:nvSpPr>
        <p:spPr/>
        <p:txBody>
          <a:bodyPr/>
          <a:lstStyle/>
          <a:p>
            <a:fld id="{EF76CC6D-4B69-400C-8132-7D9F0D823F51}" type="datetimeFigureOut">
              <a:rPr lang="it-IT" smtClean="0"/>
              <a:t>15/11/2017</a:t>
            </a:fld>
            <a:endParaRPr lang="it-IT"/>
          </a:p>
        </p:txBody>
      </p:sp>
      <p:sp>
        <p:nvSpPr>
          <p:cNvPr id="5" name="Segnaposto piè di pagina 4">
            <a:extLst>
              <a:ext uri="{FF2B5EF4-FFF2-40B4-BE49-F238E27FC236}">
                <a16:creationId xmlns:a16="http://schemas.microsoft.com/office/drawing/2014/main" id="{4970ACC5-10A1-49EC-AE6C-05EFE355FF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BEFDE1-C808-472B-B8E4-8C01A289C3E3}"/>
              </a:ext>
            </a:extLst>
          </p:cNvPr>
          <p:cNvSpPr>
            <a:spLocks noGrp="1"/>
          </p:cNvSpPr>
          <p:nvPr>
            <p:ph type="sldNum" sz="quarter" idx="12"/>
          </p:nvPr>
        </p:nvSpPr>
        <p:spPr/>
        <p:txBody>
          <a:bodyPr/>
          <a:lstStyle/>
          <a:p>
            <a:fld id="{99E7D008-E22D-4B7F-9507-56BE1BA72E8E}" type="slidenum">
              <a:rPr lang="it-IT" smtClean="0"/>
              <a:t>‹N›</a:t>
            </a:fld>
            <a:endParaRPr lang="it-IT"/>
          </a:p>
        </p:txBody>
      </p:sp>
    </p:spTree>
    <p:extLst>
      <p:ext uri="{BB962C8B-B14F-4D97-AF65-F5344CB8AC3E}">
        <p14:creationId xmlns:p14="http://schemas.microsoft.com/office/powerpoint/2010/main" val="248922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168BC5-978E-4FB5-AFD8-B653F8612BF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a:extLst>
              <a:ext uri="{FF2B5EF4-FFF2-40B4-BE49-F238E27FC236}">
                <a16:creationId xmlns:a16="http://schemas.microsoft.com/office/drawing/2014/main" id="{31B95EAC-45AB-4B5B-88FF-5173727DB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3890ED51-2383-4C11-AD2C-7F34646FEDCE}"/>
              </a:ext>
            </a:extLst>
          </p:cNvPr>
          <p:cNvSpPr>
            <a:spLocks noGrp="1"/>
          </p:cNvSpPr>
          <p:nvPr>
            <p:ph type="dt" sz="half" idx="10"/>
          </p:nvPr>
        </p:nvSpPr>
        <p:spPr/>
        <p:txBody>
          <a:bodyPr/>
          <a:lstStyle/>
          <a:p>
            <a:fld id="{EF76CC6D-4B69-400C-8132-7D9F0D823F51}" type="datetimeFigureOut">
              <a:rPr lang="it-IT" smtClean="0"/>
              <a:t>15/11/2017</a:t>
            </a:fld>
            <a:endParaRPr lang="it-IT"/>
          </a:p>
        </p:txBody>
      </p:sp>
      <p:sp>
        <p:nvSpPr>
          <p:cNvPr id="5" name="Segnaposto piè di pagina 4">
            <a:extLst>
              <a:ext uri="{FF2B5EF4-FFF2-40B4-BE49-F238E27FC236}">
                <a16:creationId xmlns:a16="http://schemas.microsoft.com/office/drawing/2014/main" id="{FF51095E-0A4F-4A9C-BA31-D2B1E2B6DA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6B0B16-662F-4D61-A1BF-863C88F27FB4}"/>
              </a:ext>
            </a:extLst>
          </p:cNvPr>
          <p:cNvSpPr>
            <a:spLocks noGrp="1"/>
          </p:cNvSpPr>
          <p:nvPr>
            <p:ph type="sldNum" sz="quarter" idx="12"/>
          </p:nvPr>
        </p:nvSpPr>
        <p:spPr/>
        <p:txBody>
          <a:bodyPr/>
          <a:lstStyle/>
          <a:p>
            <a:fld id="{99E7D008-E22D-4B7F-9507-56BE1BA72E8E}" type="slidenum">
              <a:rPr lang="it-IT" smtClean="0"/>
              <a:t>‹N›</a:t>
            </a:fld>
            <a:endParaRPr lang="it-IT"/>
          </a:p>
        </p:txBody>
      </p:sp>
    </p:spTree>
    <p:extLst>
      <p:ext uri="{BB962C8B-B14F-4D97-AF65-F5344CB8AC3E}">
        <p14:creationId xmlns:p14="http://schemas.microsoft.com/office/powerpoint/2010/main" val="100557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170190-63FC-4850-A657-D8BF74D045B3}"/>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EF93DCBB-6B8B-45F6-B4BD-5376E8039124}"/>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06C6C32-D485-4A3E-AEC7-FA6E9AE2F03A}"/>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3264EEC-F122-494F-961C-9853D39C3D44}"/>
              </a:ext>
            </a:extLst>
          </p:cNvPr>
          <p:cNvSpPr>
            <a:spLocks noGrp="1"/>
          </p:cNvSpPr>
          <p:nvPr>
            <p:ph type="dt" sz="half" idx="10"/>
          </p:nvPr>
        </p:nvSpPr>
        <p:spPr/>
        <p:txBody>
          <a:bodyPr/>
          <a:lstStyle/>
          <a:p>
            <a:fld id="{EF76CC6D-4B69-400C-8132-7D9F0D823F51}" type="datetimeFigureOut">
              <a:rPr lang="it-IT" smtClean="0"/>
              <a:t>15/11/2017</a:t>
            </a:fld>
            <a:endParaRPr lang="it-IT"/>
          </a:p>
        </p:txBody>
      </p:sp>
      <p:sp>
        <p:nvSpPr>
          <p:cNvPr id="6" name="Segnaposto piè di pagina 5">
            <a:extLst>
              <a:ext uri="{FF2B5EF4-FFF2-40B4-BE49-F238E27FC236}">
                <a16:creationId xmlns:a16="http://schemas.microsoft.com/office/drawing/2014/main" id="{E4A3B1E0-9D91-479B-9C64-A9BE4FD74D9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4531D04-81A2-4634-8A73-4262273335F4}"/>
              </a:ext>
            </a:extLst>
          </p:cNvPr>
          <p:cNvSpPr>
            <a:spLocks noGrp="1"/>
          </p:cNvSpPr>
          <p:nvPr>
            <p:ph type="sldNum" sz="quarter" idx="12"/>
          </p:nvPr>
        </p:nvSpPr>
        <p:spPr/>
        <p:txBody>
          <a:bodyPr/>
          <a:lstStyle/>
          <a:p>
            <a:fld id="{99E7D008-E22D-4B7F-9507-56BE1BA72E8E}" type="slidenum">
              <a:rPr lang="it-IT" smtClean="0"/>
              <a:t>‹N›</a:t>
            </a:fld>
            <a:endParaRPr lang="it-IT"/>
          </a:p>
        </p:txBody>
      </p:sp>
    </p:spTree>
    <p:extLst>
      <p:ext uri="{BB962C8B-B14F-4D97-AF65-F5344CB8AC3E}">
        <p14:creationId xmlns:p14="http://schemas.microsoft.com/office/powerpoint/2010/main" val="124150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6F55D-41CF-465E-BE84-BA53B2F2D82B}"/>
              </a:ext>
            </a:extLst>
          </p:cNvPr>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a:extLst>
              <a:ext uri="{FF2B5EF4-FFF2-40B4-BE49-F238E27FC236}">
                <a16:creationId xmlns:a16="http://schemas.microsoft.com/office/drawing/2014/main" id="{EC8D6BA6-339E-4307-88D5-A11770257A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F0A145A0-1720-4E6B-8729-B028AB986CAD}"/>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AF975DA-AEF3-4C69-A5FD-666FCC79F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9E3D0A4-395C-4E95-B7D6-4C623498AC2F}"/>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195377C-AA32-4DD8-97AC-8395329B37C6}"/>
              </a:ext>
            </a:extLst>
          </p:cNvPr>
          <p:cNvSpPr>
            <a:spLocks noGrp="1"/>
          </p:cNvSpPr>
          <p:nvPr>
            <p:ph type="dt" sz="half" idx="10"/>
          </p:nvPr>
        </p:nvSpPr>
        <p:spPr/>
        <p:txBody>
          <a:bodyPr/>
          <a:lstStyle/>
          <a:p>
            <a:fld id="{EF76CC6D-4B69-400C-8132-7D9F0D823F51}" type="datetimeFigureOut">
              <a:rPr lang="it-IT" smtClean="0"/>
              <a:t>15/11/2017</a:t>
            </a:fld>
            <a:endParaRPr lang="it-IT"/>
          </a:p>
        </p:txBody>
      </p:sp>
      <p:sp>
        <p:nvSpPr>
          <p:cNvPr id="8" name="Segnaposto piè di pagina 7">
            <a:extLst>
              <a:ext uri="{FF2B5EF4-FFF2-40B4-BE49-F238E27FC236}">
                <a16:creationId xmlns:a16="http://schemas.microsoft.com/office/drawing/2014/main" id="{2D95B83F-4A92-4494-9151-A081E100D1E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7173A13-8F24-475A-8D5F-5AEEF1CF58AD}"/>
              </a:ext>
            </a:extLst>
          </p:cNvPr>
          <p:cNvSpPr>
            <a:spLocks noGrp="1"/>
          </p:cNvSpPr>
          <p:nvPr>
            <p:ph type="sldNum" sz="quarter" idx="12"/>
          </p:nvPr>
        </p:nvSpPr>
        <p:spPr/>
        <p:txBody>
          <a:bodyPr/>
          <a:lstStyle/>
          <a:p>
            <a:fld id="{99E7D008-E22D-4B7F-9507-56BE1BA72E8E}" type="slidenum">
              <a:rPr lang="it-IT" smtClean="0"/>
              <a:t>‹N›</a:t>
            </a:fld>
            <a:endParaRPr lang="it-IT"/>
          </a:p>
        </p:txBody>
      </p:sp>
    </p:spTree>
    <p:extLst>
      <p:ext uri="{BB962C8B-B14F-4D97-AF65-F5344CB8AC3E}">
        <p14:creationId xmlns:p14="http://schemas.microsoft.com/office/powerpoint/2010/main" val="152444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B74394-5191-40D5-AF8C-2057154C439E}"/>
              </a:ext>
            </a:extLst>
          </p:cNvPr>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9FD0300A-D7A1-4CDD-8178-A71820A153A9}"/>
              </a:ext>
            </a:extLst>
          </p:cNvPr>
          <p:cNvSpPr>
            <a:spLocks noGrp="1"/>
          </p:cNvSpPr>
          <p:nvPr>
            <p:ph type="dt" sz="half" idx="10"/>
          </p:nvPr>
        </p:nvSpPr>
        <p:spPr/>
        <p:txBody>
          <a:bodyPr/>
          <a:lstStyle/>
          <a:p>
            <a:fld id="{EF76CC6D-4B69-400C-8132-7D9F0D823F51}" type="datetimeFigureOut">
              <a:rPr lang="it-IT" smtClean="0"/>
              <a:t>15/11/2017</a:t>
            </a:fld>
            <a:endParaRPr lang="it-IT"/>
          </a:p>
        </p:txBody>
      </p:sp>
      <p:sp>
        <p:nvSpPr>
          <p:cNvPr id="4" name="Segnaposto piè di pagina 3">
            <a:extLst>
              <a:ext uri="{FF2B5EF4-FFF2-40B4-BE49-F238E27FC236}">
                <a16:creationId xmlns:a16="http://schemas.microsoft.com/office/drawing/2014/main" id="{E0CF75F9-FFD8-494A-AAA2-10CE2D35ACD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E3962DD-C668-44FF-870A-DFE4CDA81433}"/>
              </a:ext>
            </a:extLst>
          </p:cNvPr>
          <p:cNvSpPr>
            <a:spLocks noGrp="1"/>
          </p:cNvSpPr>
          <p:nvPr>
            <p:ph type="sldNum" sz="quarter" idx="12"/>
          </p:nvPr>
        </p:nvSpPr>
        <p:spPr/>
        <p:txBody>
          <a:bodyPr/>
          <a:lstStyle/>
          <a:p>
            <a:fld id="{99E7D008-E22D-4B7F-9507-56BE1BA72E8E}" type="slidenum">
              <a:rPr lang="it-IT" smtClean="0"/>
              <a:t>‹N›</a:t>
            </a:fld>
            <a:endParaRPr lang="it-IT"/>
          </a:p>
        </p:txBody>
      </p:sp>
    </p:spTree>
    <p:extLst>
      <p:ext uri="{BB962C8B-B14F-4D97-AF65-F5344CB8AC3E}">
        <p14:creationId xmlns:p14="http://schemas.microsoft.com/office/powerpoint/2010/main" val="223966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11421A8-49C8-4CA6-A799-A40049AD25E4}"/>
              </a:ext>
            </a:extLst>
          </p:cNvPr>
          <p:cNvSpPr>
            <a:spLocks noGrp="1"/>
          </p:cNvSpPr>
          <p:nvPr>
            <p:ph type="dt" sz="half" idx="10"/>
          </p:nvPr>
        </p:nvSpPr>
        <p:spPr/>
        <p:txBody>
          <a:bodyPr/>
          <a:lstStyle/>
          <a:p>
            <a:fld id="{EF76CC6D-4B69-400C-8132-7D9F0D823F51}" type="datetimeFigureOut">
              <a:rPr lang="it-IT" smtClean="0"/>
              <a:t>15/11/2017</a:t>
            </a:fld>
            <a:endParaRPr lang="it-IT"/>
          </a:p>
        </p:txBody>
      </p:sp>
      <p:sp>
        <p:nvSpPr>
          <p:cNvPr id="3" name="Segnaposto piè di pagina 2">
            <a:extLst>
              <a:ext uri="{FF2B5EF4-FFF2-40B4-BE49-F238E27FC236}">
                <a16:creationId xmlns:a16="http://schemas.microsoft.com/office/drawing/2014/main" id="{021A981A-FF1E-462C-9237-4A9B2512A69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4A7ECE1-F01B-47ED-882B-331ACCC94E82}"/>
              </a:ext>
            </a:extLst>
          </p:cNvPr>
          <p:cNvSpPr>
            <a:spLocks noGrp="1"/>
          </p:cNvSpPr>
          <p:nvPr>
            <p:ph type="sldNum" sz="quarter" idx="12"/>
          </p:nvPr>
        </p:nvSpPr>
        <p:spPr/>
        <p:txBody>
          <a:bodyPr/>
          <a:lstStyle/>
          <a:p>
            <a:fld id="{99E7D008-E22D-4B7F-9507-56BE1BA72E8E}" type="slidenum">
              <a:rPr lang="it-IT" smtClean="0"/>
              <a:t>‹N›</a:t>
            </a:fld>
            <a:endParaRPr lang="it-IT"/>
          </a:p>
        </p:txBody>
      </p:sp>
    </p:spTree>
    <p:extLst>
      <p:ext uri="{BB962C8B-B14F-4D97-AF65-F5344CB8AC3E}">
        <p14:creationId xmlns:p14="http://schemas.microsoft.com/office/powerpoint/2010/main" val="102146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4C264A-88C2-4FA3-BB2E-0446DC9A8AC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a:extLst>
              <a:ext uri="{FF2B5EF4-FFF2-40B4-BE49-F238E27FC236}">
                <a16:creationId xmlns:a16="http://schemas.microsoft.com/office/drawing/2014/main" id="{311D87BB-F962-4036-A9C4-E4CAC7D59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AAC8E24-B6BA-4F8A-ACC6-55FBDFE6D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93ED524-E8B3-4781-9B7B-F8D1570F8CCA}"/>
              </a:ext>
            </a:extLst>
          </p:cNvPr>
          <p:cNvSpPr>
            <a:spLocks noGrp="1"/>
          </p:cNvSpPr>
          <p:nvPr>
            <p:ph type="dt" sz="half" idx="10"/>
          </p:nvPr>
        </p:nvSpPr>
        <p:spPr/>
        <p:txBody>
          <a:bodyPr/>
          <a:lstStyle/>
          <a:p>
            <a:fld id="{EF76CC6D-4B69-400C-8132-7D9F0D823F51}" type="datetimeFigureOut">
              <a:rPr lang="it-IT" smtClean="0"/>
              <a:t>15/11/2017</a:t>
            </a:fld>
            <a:endParaRPr lang="it-IT"/>
          </a:p>
        </p:txBody>
      </p:sp>
      <p:sp>
        <p:nvSpPr>
          <p:cNvPr id="6" name="Segnaposto piè di pagina 5">
            <a:extLst>
              <a:ext uri="{FF2B5EF4-FFF2-40B4-BE49-F238E27FC236}">
                <a16:creationId xmlns:a16="http://schemas.microsoft.com/office/drawing/2014/main" id="{7513E810-EBA5-4FA9-85EB-DE423CD4880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44C4AF4-EF60-47A8-B0BE-D66B6F357246}"/>
              </a:ext>
            </a:extLst>
          </p:cNvPr>
          <p:cNvSpPr>
            <a:spLocks noGrp="1"/>
          </p:cNvSpPr>
          <p:nvPr>
            <p:ph type="sldNum" sz="quarter" idx="12"/>
          </p:nvPr>
        </p:nvSpPr>
        <p:spPr/>
        <p:txBody>
          <a:bodyPr/>
          <a:lstStyle/>
          <a:p>
            <a:fld id="{99E7D008-E22D-4B7F-9507-56BE1BA72E8E}" type="slidenum">
              <a:rPr lang="it-IT" smtClean="0"/>
              <a:t>‹N›</a:t>
            </a:fld>
            <a:endParaRPr lang="it-IT"/>
          </a:p>
        </p:txBody>
      </p:sp>
    </p:spTree>
    <p:extLst>
      <p:ext uri="{BB962C8B-B14F-4D97-AF65-F5344CB8AC3E}">
        <p14:creationId xmlns:p14="http://schemas.microsoft.com/office/powerpoint/2010/main" val="111614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3962C-4EC6-4A86-B180-05F73761DE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a:extLst>
              <a:ext uri="{FF2B5EF4-FFF2-40B4-BE49-F238E27FC236}">
                <a16:creationId xmlns:a16="http://schemas.microsoft.com/office/drawing/2014/main" id="{9830B2D2-0935-471F-B2BD-2B8FECD26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F04FAB8-1C68-40EB-8780-9B735A4BE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9BC95ED-1C4D-4811-90EC-49D228083F6F}"/>
              </a:ext>
            </a:extLst>
          </p:cNvPr>
          <p:cNvSpPr>
            <a:spLocks noGrp="1"/>
          </p:cNvSpPr>
          <p:nvPr>
            <p:ph type="dt" sz="half" idx="10"/>
          </p:nvPr>
        </p:nvSpPr>
        <p:spPr/>
        <p:txBody>
          <a:bodyPr/>
          <a:lstStyle/>
          <a:p>
            <a:fld id="{EF76CC6D-4B69-400C-8132-7D9F0D823F51}" type="datetimeFigureOut">
              <a:rPr lang="it-IT" smtClean="0"/>
              <a:t>15/11/2017</a:t>
            </a:fld>
            <a:endParaRPr lang="it-IT"/>
          </a:p>
        </p:txBody>
      </p:sp>
      <p:sp>
        <p:nvSpPr>
          <p:cNvPr id="6" name="Segnaposto piè di pagina 5">
            <a:extLst>
              <a:ext uri="{FF2B5EF4-FFF2-40B4-BE49-F238E27FC236}">
                <a16:creationId xmlns:a16="http://schemas.microsoft.com/office/drawing/2014/main" id="{EE688336-A1D3-4379-88A4-15F1918B798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DC159B3-2A22-4895-9161-CA0D3656F6AF}"/>
              </a:ext>
            </a:extLst>
          </p:cNvPr>
          <p:cNvSpPr>
            <a:spLocks noGrp="1"/>
          </p:cNvSpPr>
          <p:nvPr>
            <p:ph type="sldNum" sz="quarter" idx="12"/>
          </p:nvPr>
        </p:nvSpPr>
        <p:spPr/>
        <p:txBody>
          <a:bodyPr/>
          <a:lstStyle/>
          <a:p>
            <a:fld id="{99E7D008-E22D-4B7F-9507-56BE1BA72E8E}" type="slidenum">
              <a:rPr lang="it-IT" smtClean="0"/>
              <a:t>‹N›</a:t>
            </a:fld>
            <a:endParaRPr lang="it-IT"/>
          </a:p>
        </p:txBody>
      </p:sp>
    </p:spTree>
    <p:extLst>
      <p:ext uri="{BB962C8B-B14F-4D97-AF65-F5344CB8AC3E}">
        <p14:creationId xmlns:p14="http://schemas.microsoft.com/office/powerpoint/2010/main" val="49407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3BE2067-C092-46D5-814E-D2459B696F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6CFE7DF0-071D-4C14-A23E-0F31F88E8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35166C-F121-4789-B4FF-40B14C23E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6CC6D-4B69-400C-8132-7D9F0D823F51}" type="datetimeFigureOut">
              <a:rPr lang="it-IT" smtClean="0"/>
              <a:t>15/11/2017</a:t>
            </a:fld>
            <a:endParaRPr lang="it-IT"/>
          </a:p>
        </p:txBody>
      </p:sp>
      <p:sp>
        <p:nvSpPr>
          <p:cNvPr id="5" name="Segnaposto piè di pagina 4">
            <a:extLst>
              <a:ext uri="{FF2B5EF4-FFF2-40B4-BE49-F238E27FC236}">
                <a16:creationId xmlns:a16="http://schemas.microsoft.com/office/drawing/2014/main" id="{DB738EED-77BD-492F-AC27-BAFEB93ED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9C91008-2A3B-481A-AE4E-0C3C3CB16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7D008-E22D-4B7F-9507-56BE1BA72E8E}" type="slidenum">
              <a:rPr lang="it-IT" smtClean="0"/>
              <a:t>‹N›</a:t>
            </a:fld>
            <a:endParaRPr lang="it-IT"/>
          </a:p>
        </p:txBody>
      </p:sp>
    </p:spTree>
    <p:extLst>
      <p:ext uri="{BB962C8B-B14F-4D97-AF65-F5344CB8AC3E}">
        <p14:creationId xmlns:p14="http://schemas.microsoft.com/office/powerpoint/2010/main" val="38332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correlata">
            <a:extLst>
              <a:ext uri="{FF2B5EF4-FFF2-40B4-BE49-F238E27FC236}">
                <a16:creationId xmlns:a16="http://schemas.microsoft.com/office/drawing/2014/main" id="{9D149EED-3157-42F6-9339-C647A2577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7" y="0"/>
            <a:ext cx="12079459" cy="7385538"/>
          </a:xfrm>
          <a:prstGeom prst="rect">
            <a:avLst/>
          </a:prstGeom>
          <a:noFill/>
          <a:extLst>
            <a:ext uri="{909E8E84-426E-40DD-AFC4-6F175D3DCCD1}">
              <a14:hiddenFill xmlns:a14="http://schemas.microsoft.com/office/drawing/2010/main">
                <a:solidFill>
                  <a:srgbClr val="FFFFFF"/>
                </a:solidFill>
              </a14:hiddenFill>
            </a:ext>
          </a:extLst>
        </p:spPr>
      </p:pic>
      <p:pic>
        <p:nvPicPr>
          <p:cNvPr id="5" name="Segnaposto immagine 6" descr="http://www.liceoartisticosabatinimenna.gov.it/img/logo.gif">
            <a:extLst>
              <a:ext uri="{FF2B5EF4-FFF2-40B4-BE49-F238E27FC236}">
                <a16:creationId xmlns:a16="http://schemas.microsoft.com/office/drawing/2014/main" id="{A4845FC7-F874-4753-8983-C5CF4CA5079B}"/>
              </a:ext>
            </a:extLst>
          </p:cNvPr>
          <p:cNvPicPr>
            <a:picLocks/>
          </p:cNvPicPr>
          <p:nvPr/>
        </p:nvPicPr>
        <p:blipFill>
          <a:blip r:embed="rId3">
            <a:extLst>
              <a:ext uri="{28A0092B-C50C-407E-A947-70E740481C1C}">
                <a14:useLocalDpi xmlns:a14="http://schemas.microsoft.com/office/drawing/2010/main" val="0"/>
              </a:ext>
            </a:extLst>
          </a:blip>
          <a:srcRect t="10301" b="10301"/>
          <a:stretch>
            <a:fillRect/>
          </a:stretch>
        </p:blipFill>
        <p:spPr bwMode="auto">
          <a:xfrm>
            <a:off x="1484243" y="704105"/>
            <a:ext cx="3326296" cy="2875722"/>
          </a:xfrm>
          <a:prstGeom prst="rect">
            <a:avLst/>
          </a:prstGeom>
          <a:noFill/>
          <a:ln>
            <a:noFill/>
          </a:ln>
        </p:spPr>
      </p:pic>
      <p:sp>
        <p:nvSpPr>
          <p:cNvPr id="2" name="Rettangolo 1">
            <a:extLst>
              <a:ext uri="{FF2B5EF4-FFF2-40B4-BE49-F238E27FC236}">
                <a16:creationId xmlns:a16="http://schemas.microsoft.com/office/drawing/2014/main" id="{A991C620-4E87-4279-BCAC-8F8FF92E66F6}"/>
              </a:ext>
            </a:extLst>
          </p:cNvPr>
          <p:cNvSpPr/>
          <p:nvPr/>
        </p:nvSpPr>
        <p:spPr>
          <a:xfrm>
            <a:off x="1484243" y="5072896"/>
            <a:ext cx="6480313" cy="1908215"/>
          </a:xfrm>
          <a:prstGeom prst="rect">
            <a:avLst/>
          </a:prstGeom>
        </p:spPr>
        <p:txBody>
          <a:bodyPr wrap="square">
            <a:spAutoFit/>
          </a:bodyPr>
          <a:lstStyle/>
          <a:p>
            <a:r>
              <a:rPr lang="it-IT" sz="2800" b="1" dirty="0">
                <a:latin typeface="Courier New" panose="02070309020205020404" pitchFamily="49" charset="0"/>
                <a:cs typeface="Courier New" panose="02070309020205020404" pitchFamily="49" charset="0"/>
              </a:rPr>
              <a:t>Gruppo GLI</a:t>
            </a:r>
          </a:p>
          <a:p>
            <a:r>
              <a:rPr lang="it-IT" b="1" dirty="0">
                <a:latin typeface="Courier New" panose="02070309020205020404" pitchFamily="49" charset="0"/>
                <a:cs typeface="Courier New" panose="02070309020205020404" pitchFamily="49" charset="0"/>
              </a:rPr>
              <a:t>Dirigente scolastico: dott.ssa Ester Andreola</a:t>
            </a:r>
          </a:p>
          <a:p>
            <a:r>
              <a:rPr lang="it-IT" b="1" dirty="0">
                <a:latin typeface="Courier New" panose="02070309020205020404" pitchFamily="49" charset="0"/>
                <a:cs typeface="Courier New" panose="02070309020205020404" pitchFamily="49" charset="0"/>
              </a:rPr>
              <a:t>Referente: prof.ssa Maria Di Lieto</a:t>
            </a:r>
          </a:p>
          <a:p>
            <a:r>
              <a:rPr lang="it-IT" b="1" dirty="0">
                <a:latin typeface="Courier New" panose="02070309020205020404" pitchFamily="49" charset="0"/>
                <a:cs typeface="Courier New" panose="02070309020205020404" pitchFamily="49" charset="0"/>
              </a:rPr>
              <a:t>Docenti: prof.ssa Maria Consiglia Alvino</a:t>
            </a:r>
          </a:p>
          <a:p>
            <a:r>
              <a:rPr lang="it-IT" b="1" dirty="0">
                <a:latin typeface="Courier New" panose="02070309020205020404" pitchFamily="49" charset="0"/>
                <a:cs typeface="Courier New" panose="02070309020205020404" pitchFamily="49" charset="0"/>
              </a:rPr>
              <a:t>         prof.ssa Carmela Pizzo</a:t>
            </a:r>
          </a:p>
          <a:p>
            <a:r>
              <a:rPr lang="it-IT" b="1" dirty="0">
                <a:latin typeface="Courier New" panose="02070309020205020404" pitchFamily="49" charset="0"/>
                <a:cs typeface="Courier New" panose="02070309020205020404" pitchFamily="49" charset="0"/>
              </a:rPr>
              <a:t>         prof.ssa </a:t>
            </a:r>
            <a:r>
              <a:rPr lang="it-IT" b="1" dirty="0" err="1">
                <a:latin typeface="Courier New" panose="02070309020205020404" pitchFamily="49" charset="0"/>
                <a:cs typeface="Courier New" panose="02070309020205020404" pitchFamily="49" charset="0"/>
              </a:rPr>
              <a:t>Paolangela</a:t>
            </a:r>
            <a:r>
              <a:rPr lang="it-IT" b="1" dirty="0">
                <a:latin typeface="Courier New" panose="02070309020205020404" pitchFamily="49" charset="0"/>
                <a:cs typeface="Courier New" panose="02070309020205020404" pitchFamily="49" charset="0"/>
              </a:rPr>
              <a:t> Trotta</a:t>
            </a:r>
          </a:p>
        </p:txBody>
      </p:sp>
      <p:sp>
        <p:nvSpPr>
          <p:cNvPr id="3" name="CasellaDiTesto 2">
            <a:extLst>
              <a:ext uri="{FF2B5EF4-FFF2-40B4-BE49-F238E27FC236}">
                <a16:creationId xmlns:a16="http://schemas.microsoft.com/office/drawing/2014/main" id="{6F1A2607-FD09-45D4-A999-2AB1151835D6}"/>
              </a:ext>
            </a:extLst>
          </p:cNvPr>
          <p:cNvSpPr txBox="1"/>
          <p:nvPr/>
        </p:nvSpPr>
        <p:spPr>
          <a:xfrm>
            <a:off x="4598504" y="2141966"/>
            <a:ext cx="5287617" cy="2185214"/>
          </a:xfrm>
          <a:prstGeom prst="rect">
            <a:avLst/>
          </a:prstGeom>
          <a:noFill/>
        </p:spPr>
        <p:txBody>
          <a:bodyPr wrap="square" rtlCol="0">
            <a:spAutoFit/>
          </a:bodyPr>
          <a:lstStyle/>
          <a:p>
            <a:r>
              <a:rPr lang="it-IT" sz="8800" b="1" dirty="0">
                <a:latin typeface="Courier New" panose="02070309020205020404" pitchFamily="49" charset="0"/>
                <a:cs typeface="Courier New" panose="02070309020205020404" pitchFamily="49" charset="0"/>
              </a:rPr>
              <a:t> BES</a:t>
            </a:r>
          </a:p>
          <a:p>
            <a:endParaRPr lang="it-IT" sz="2400" b="1" dirty="0">
              <a:latin typeface="Courier New" panose="02070309020205020404" pitchFamily="49" charset="0"/>
              <a:cs typeface="Courier New" panose="02070309020205020404" pitchFamily="49" charset="0"/>
            </a:endParaRPr>
          </a:p>
          <a:p>
            <a:r>
              <a:rPr lang="it-IT" sz="2400" b="1" dirty="0">
                <a:latin typeface="Courier New" panose="02070309020205020404" pitchFamily="49" charset="0"/>
                <a:cs typeface="Courier New" panose="02070309020205020404" pitchFamily="49" charset="0"/>
              </a:rPr>
              <a:t>Vademecum – Guida operativa</a:t>
            </a:r>
          </a:p>
        </p:txBody>
      </p:sp>
    </p:spTree>
    <p:extLst>
      <p:ext uri="{BB962C8B-B14F-4D97-AF65-F5344CB8AC3E}">
        <p14:creationId xmlns:p14="http://schemas.microsoft.com/office/powerpoint/2010/main" val="269405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79EEC38B-320F-499D-AB2D-D9B981F7A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36" y="0"/>
            <a:ext cx="12535436" cy="6675119"/>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94A518A6-BAC5-4E69-B4BF-0E2C978DF5F0}"/>
              </a:ext>
            </a:extLst>
          </p:cNvPr>
          <p:cNvSpPr/>
          <p:nvPr/>
        </p:nvSpPr>
        <p:spPr>
          <a:xfrm>
            <a:off x="1152939" y="257914"/>
            <a:ext cx="10628244" cy="5632311"/>
          </a:xfrm>
          <a:prstGeom prst="rect">
            <a:avLst/>
          </a:prstGeom>
        </p:spPr>
        <p:txBody>
          <a:bodyPr wrap="square">
            <a:spAutoFit/>
          </a:bodyPr>
          <a:lstStyle/>
          <a:p>
            <a:pPr algn="ctr"/>
            <a:r>
              <a:rPr lang="it-IT" sz="3600" dirty="0">
                <a:solidFill>
                  <a:srgbClr val="FF0000"/>
                </a:solidFill>
                <a:latin typeface="Arial Black" panose="020B0A04020102020204" pitchFamily="34" charset="0"/>
              </a:rPr>
              <a:t>Criteri esclusione</a:t>
            </a:r>
          </a:p>
          <a:p>
            <a:pPr algn="ctr"/>
            <a:endParaRPr lang="it-IT" sz="3600" dirty="0">
              <a:solidFill>
                <a:srgbClr val="FF0000"/>
              </a:solidFill>
              <a:latin typeface="Arial Black" panose="020B0A04020102020204" pitchFamily="34" charset="0"/>
            </a:endParaRPr>
          </a:p>
          <a:p>
            <a:pPr marL="342900" indent="-342900">
              <a:lnSpc>
                <a:spcPct val="200000"/>
              </a:lnSpc>
              <a:buFont typeface="Wingdings" panose="05000000000000000000" pitchFamily="2" charset="2"/>
              <a:buChar char="Ø"/>
            </a:pPr>
            <a:r>
              <a:rPr lang="it-IT" sz="2400" dirty="0">
                <a:solidFill>
                  <a:srgbClr val="FF0000"/>
                </a:solidFill>
                <a:latin typeface="Arial Black" panose="020B0A04020102020204" pitchFamily="34" charset="0"/>
              </a:rPr>
              <a:t>Disabilità intellettiva </a:t>
            </a:r>
          </a:p>
          <a:p>
            <a:pPr marL="342900" indent="-342900">
              <a:lnSpc>
                <a:spcPct val="200000"/>
              </a:lnSpc>
              <a:buFont typeface="Wingdings" panose="05000000000000000000" pitchFamily="2" charset="2"/>
              <a:buChar char="Ø"/>
            </a:pPr>
            <a:r>
              <a:rPr lang="it-IT" sz="2400" dirty="0">
                <a:solidFill>
                  <a:srgbClr val="FF0000"/>
                </a:solidFill>
                <a:latin typeface="Arial Black" panose="020B0A04020102020204" pitchFamily="34" charset="0"/>
              </a:rPr>
              <a:t>Disturbi neurologici, traumatici o malattia </a:t>
            </a:r>
          </a:p>
          <a:p>
            <a:pPr marL="342900" indent="-342900">
              <a:lnSpc>
                <a:spcPct val="200000"/>
              </a:lnSpc>
              <a:buFont typeface="Wingdings" panose="05000000000000000000" pitchFamily="2" charset="2"/>
              <a:buChar char="Ø"/>
            </a:pPr>
            <a:r>
              <a:rPr lang="it-IT" sz="2400" dirty="0">
                <a:solidFill>
                  <a:srgbClr val="FF0000"/>
                </a:solidFill>
                <a:latin typeface="Arial Black" panose="020B0A04020102020204" pitchFamily="34" charset="0"/>
              </a:rPr>
              <a:t>Disturbi sensoriali, visivi o uditivi </a:t>
            </a:r>
          </a:p>
          <a:p>
            <a:pPr marL="342900" indent="-342900">
              <a:lnSpc>
                <a:spcPct val="200000"/>
              </a:lnSpc>
              <a:buFont typeface="Wingdings" panose="05000000000000000000" pitchFamily="2" charset="2"/>
              <a:buChar char="Ø"/>
            </a:pPr>
            <a:r>
              <a:rPr lang="it-IT" sz="2400" dirty="0">
                <a:solidFill>
                  <a:srgbClr val="FF0000"/>
                </a:solidFill>
                <a:latin typeface="Arial Black" panose="020B0A04020102020204" pitchFamily="34" charset="0"/>
              </a:rPr>
              <a:t>Condizioni di svantaggio psicosociale</a:t>
            </a:r>
          </a:p>
          <a:p>
            <a:pPr marL="342900" indent="-342900">
              <a:lnSpc>
                <a:spcPct val="200000"/>
              </a:lnSpc>
              <a:buFont typeface="Wingdings" panose="05000000000000000000" pitchFamily="2" charset="2"/>
              <a:buChar char="Ø"/>
            </a:pPr>
            <a:r>
              <a:rPr lang="it-IT" sz="2400" dirty="0">
                <a:solidFill>
                  <a:srgbClr val="FF0000"/>
                </a:solidFill>
                <a:latin typeface="Arial Black" panose="020B0A04020102020204" pitchFamily="34" charset="0"/>
              </a:rPr>
              <a:t> Inadeguato ambiente educativo </a:t>
            </a:r>
          </a:p>
          <a:p>
            <a:pPr marL="342900" indent="-342900">
              <a:lnSpc>
                <a:spcPct val="200000"/>
              </a:lnSpc>
              <a:buFont typeface="Wingdings" panose="05000000000000000000" pitchFamily="2" charset="2"/>
              <a:buChar char="Ø"/>
            </a:pPr>
            <a:r>
              <a:rPr lang="it-IT" sz="2400" dirty="0">
                <a:solidFill>
                  <a:srgbClr val="FF0000"/>
                </a:solidFill>
                <a:latin typeface="Arial Black" panose="020B0A04020102020204" pitchFamily="34" charset="0"/>
              </a:rPr>
              <a:t>Inadeguata conoscenza della lingua </a:t>
            </a:r>
          </a:p>
        </p:txBody>
      </p:sp>
    </p:spTree>
    <p:extLst>
      <p:ext uri="{BB962C8B-B14F-4D97-AF65-F5344CB8AC3E}">
        <p14:creationId xmlns:p14="http://schemas.microsoft.com/office/powerpoint/2010/main" val="372050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88FFBB53-1495-4E2E-8ECA-D0F9F96B2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A6414FCA-A24D-43C0-A7A7-8745B089F4C4}"/>
              </a:ext>
            </a:extLst>
          </p:cNvPr>
          <p:cNvSpPr txBox="1"/>
          <p:nvPr/>
        </p:nvSpPr>
        <p:spPr>
          <a:xfrm>
            <a:off x="1437362" y="447001"/>
            <a:ext cx="10463090" cy="5201424"/>
          </a:xfrm>
          <a:prstGeom prst="rect">
            <a:avLst/>
          </a:prstGeom>
          <a:noFill/>
        </p:spPr>
        <p:txBody>
          <a:bodyPr wrap="square" rtlCol="0">
            <a:spAutoFit/>
          </a:bodyPr>
          <a:lstStyle/>
          <a:p>
            <a:pPr algn="ctr"/>
            <a:r>
              <a:rPr lang="it-IT" sz="4000" dirty="0">
                <a:latin typeface="Arial Black" panose="020B0A04020102020204" pitchFamily="34" charset="0"/>
              </a:rPr>
              <a:t>Criteri diagnostici</a:t>
            </a:r>
          </a:p>
          <a:p>
            <a:pPr marL="571500" indent="-571500" algn="ctr">
              <a:buFont typeface="Wingdings" panose="05000000000000000000" pitchFamily="2" charset="2"/>
              <a:buChar char="Ø"/>
            </a:pPr>
            <a:endParaRPr lang="it-IT" sz="4000" dirty="0">
              <a:latin typeface="Arial Black" panose="020B0A04020102020204" pitchFamily="34" charset="0"/>
            </a:endParaRPr>
          </a:p>
          <a:p>
            <a:pPr marL="457200" indent="-457200">
              <a:lnSpc>
                <a:spcPct val="150000"/>
              </a:lnSpc>
              <a:buClr>
                <a:srgbClr val="002060"/>
              </a:buClr>
              <a:buFont typeface="Wingdings" panose="05000000000000000000" pitchFamily="2" charset="2"/>
              <a:buChar char="Ø"/>
            </a:pPr>
            <a:r>
              <a:rPr lang="it-IT" sz="2800" dirty="0">
                <a:latin typeface="Arial Black" panose="020B0A04020102020204" pitchFamily="34" charset="0"/>
              </a:rPr>
              <a:t>Livello intellettivo nella norma (QIT ≥85)</a:t>
            </a:r>
          </a:p>
          <a:p>
            <a:pPr marL="457200" indent="-457200">
              <a:lnSpc>
                <a:spcPct val="150000"/>
              </a:lnSpc>
              <a:buClr>
                <a:srgbClr val="FF0000"/>
              </a:buClr>
              <a:buFont typeface="Wingdings" panose="05000000000000000000" pitchFamily="2" charset="2"/>
              <a:buChar char="Ø"/>
            </a:pPr>
            <a:r>
              <a:rPr lang="it-IT" sz="2800" dirty="0">
                <a:latin typeface="Arial Black" panose="020B0A04020102020204" pitchFamily="34" charset="0"/>
              </a:rPr>
              <a:t>Compromissione specifica dell’abilità specifica (inferiore a 2ds dai valori normativi attesi per l’età o la classe frequentata)</a:t>
            </a:r>
          </a:p>
          <a:p>
            <a:pPr marL="457200" indent="-457200">
              <a:lnSpc>
                <a:spcPct val="150000"/>
              </a:lnSpc>
              <a:buClr>
                <a:srgbClr val="FFFF00"/>
              </a:buClr>
              <a:buFont typeface="Wingdings" panose="05000000000000000000" pitchFamily="2" charset="2"/>
              <a:buChar char="Ø"/>
            </a:pPr>
            <a:r>
              <a:rPr lang="it-IT" sz="2800" dirty="0">
                <a:latin typeface="Arial Black" panose="020B0A04020102020204" pitchFamily="34" charset="0"/>
              </a:rPr>
              <a:t>Assenza di disturbi neurologici o sensoriali</a:t>
            </a:r>
          </a:p>
          <a:p>
            <a:pPr marL="457200" indent="-457200">
              <a:lnSpc>
                <a:spcPct val="150000"/>
              </a:lnSpc>
              <a:buClr>
                <a:srgbClr val="00B050"/>
              </a:buClr>
              <a:buFont typeface="Wingdings" panose="05000000000000000000" pitchFamily="2" charset="2"/>
              <a:buChar char="Ø"/>
            </a:pPr>
            <a:r>
              <a:rPr lang="it-IT" sz="2800" dirty="0">
                <a:latin typeface="Arial Black" panose="020B0A04020102020204" pitchFamily="34" charset="0"/>
              </a:rPr>
              <a:t>Disturbo persistente</a:t>
            </a:r>
          </a:p>
        </p:txBody>
      </p:sp>
    </p:spTree>
    <p:extLst>
      <p:ext uri="{BB962C8B-B14F-4D97-AF65-F5344CB8AC3E}">
        <p14:creationId xmlns:p14="http://schemas.microsoft.com/office/powerpoint/2010/main" val="21752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7719DD72-5D6F-49B5-AFD1-BD192AC87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33592"/>
            <a:ext cx="12312265" cy="68915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a 3">
            <a:extLst>
              <a:ext uri="{FF2B5EF4-FFF2-40B4-BE49-F238E27FC236}">
                <a16:creationId xmlns:a16="http://schemas.microsoft.com/office/drawing/2014/main" id="{126A3D59-C0FF-44F0-AE93-D6C0D23CB87A}"/>
              </a:ext>
            </a:extLst>
          </p:cNvPr>
          <p:cNvGraphicFramePr/>
          <p:nvPr>
            <p:extLst>
              <p:ext uri="{D42A27DB-BD31-4B8C-83A1-F6EECF244321}">
                <p14:modId xmlns:p14="http://schemas.microsoft.com/office/powerpoint/2010/main" val="960099896"/>
              </p:ext>
            </p:extLst>
          </p:nvPr>
        </p:nvGraphicFramePr>
        <p:xfrm>
          <a:off x="1033669" y="0"/>
          <a:ext cx="11264348" cy="6096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046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5CE0E587-2699-4B5A-A055-875B38338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isultati immagini per matrici di raven">
            <a:extLst>
              <a:ext uri="{FF2B5EF4-FFF2-40B4-BE49-F238E27FC236}">
                <a16:creationId xmlns:a16="http://schemas.microsoft.com/office/drawing/2014/main" id="{98D7FBA2-09BB-4D6A-A8CE-3F4D7A5EA2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81"/>
          <a:stretch/>
        </p:blipFill>
        <p:spPr bwMode="auto">
          <a:xfrm>
            <a:off x="4916391" y="2010086"/>
            <a:ext cx="7143253" cy="325614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C94DE905-601A-4D9E-8CB9-FDC2C1174044}"/>
              </a:ext>
            </a:extLst>
          </p:cNvPr>
          <p:cNvSpPr/>
          <p:nvPr/>
        </p:nvSpPr>
        <p:spPr>
          <a:xfrm>
            <a:off x="2736021" y="193346"/>
            <a:ext cx="6599692" cy="754437"/>
          </a:xfrm>
          <a:prstGeom prst="rect">
            <a:avLst/>
          </a:prstGeom>
        </p:spPr>
        <p:txBody>
          <a:bodyPr wrap="none">
            <a:spAutoFit/>
          </a:bodyPr>
          <a:lstStyle/>
          <a:p>
            <a:pPr algn="ctr">
              <a:lnSpc>
                <a:spcPct val="150000"/>
              </a:lnSpc>
            </a:pPr>
            <a:r>
              <a:rPr lang="it-IT" sz="3200" dirty="0">
                <a:latin typeface="Arial Black" panose="020B0A04020102020204" pitchFamily="34" charset="0"/>
              </a:rPr>
              <a:t>Matrici Progressive di </a:t>
            </a:r>
            <a:r>
              <a:rPr lang="it-IT" sz="3200" dirty="0" err="1">
                <a:latin typeface="Arial Black" panose="020B0A04020102020204" pitchFamily="34" charset="0"/>
              </a:rPr>
              <a:t>Raven</a:t>
            </a:r>
            <a:endParaRPr lang="it-IT" sz="3200" dirty="0">
              <a:latin typeface="Arial Black" panose="020B0A04020102020204" pitchFamily="34" charset="0"/>
            </a:endParaRPr>
          </a:p>
        </p:txBody>
      </p:sp>
      <p:sp>
        <p:nvSpPr>
          <p:cNvPr id="5" name="Rettangolo 4">
            <a:extLst>
              <a:ext uri="{FF2B5EF4-FFF2-40B4-BE49-F238E27FC236}">
                <a16:creationId xmlns:a16="http://schemas.microsoft.com/office/drawing/2014/main" id="{BF7B0C3F-976C-4FF4-8FFC-355B05341BC1}"/>
              </a:ext>
            </a:extLst>
          </p:cNvPr>
          <p:cNvSpPr/>
          <p:nvPr/>
        </p:nvSpPr>
        <p:spPr>
          <a:xfrm>
            <a:off x="1325217" y="2010086"/>
            <a:ext cx="3458818" cy="3046988"/>
          </a:xfrm>
          <a:prstGeom prst="rect">
            <a:avLst/>
          </a:prstGeom>
        </p:spPr>
        <p:txBody>
          <a:bodyPr wrap="square">
            <a:spAutoFit/>
          </a:bodyPr>
          <a:lstStyle/>
          <a:p>
            <a:r>
              <a:rPr lang="it-IT" sz="2400" dirty="0">
                <a:latin typeface="Arial Black" panose="020B0A04020102020204" pitchFamily="34" charset="0"/>
              </a:rPr>
              <a:t>immagini di complessità crescente da completare </a:t>
            </a:r>
          </a:p>
          <a:p>
            <a:endParaRPr lang="it-IT" sz="2400" dirty="0">
              <a:latin typeface="Arial Black" panose="020B0A04020102020204" pitchFamily="34" charset="0"/>
            </a:endParaRPr>
          </a:p>
          <a:p>
            <a:r>
              <a:rPr lang="it-IT" sz="2400" dirty="0">
                <a:latin typeface="Arial Black" panose="020B0A04020102020204" pitchFamily="34" charset="0"/>
              </a:rPr>
              <a:t>restituiscono un punteggio in percentili </a:t>
            </a:r>
          </a:p>
        </p:txBody>
      </p:sp>
    </p:spTree>
    <p:extLst>
      <p:ext uri="{BB962C8B-B14F-4D97-AF65-F5344CB8AC3E}">
        <p14:creationId xmlns:p14="http://schemas.microsoft.com/office/powerpoint/2010/main" val="1191670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D1901BE8-3FE1-4DA7-A31F-53D83DE68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E6C54067-840C-4420-9E02-8BF8EAFFCB81}"/>
              </a:ext>
            </a:extLst>
          </p:cNvPr>
          <p:cNvSpPr/>
          <p:nvPr/>
        </p:nvSpPr>
        <p:spPr>
          <a:xfrm>
            <a:off x="1258956" y="216861"/>
            <a:ext cx="10933044" cy="5970865"/>
          </a:xfrm>
          <a:prstGeom prst="rect">
            <a:avLst/>
          </a:prstGeom>
        </p:spPr>
        <p:txBody>
          <a:bodyPr wrap="square">
            <a:spAutoFit/>
          </a:bodyPr>
          <a:lstStyle/>
          <a:p>
            <a:pPr algn="ctr"/>
            <a:r>
              <a:rPr lang="it-IT" sz="3600" dirty="0">
                <a:latin typeface="Arial Black" panose="020B0A04020102020204" pitchFamily="34" charset="0"/>
              </a:rPr>
              <a:t>LIVELLO COGNITIVO</a:t>
            </a:r>
          </a:p>
          <a:p>
            <a:r>
              <a:rPr lang="it-IT" sz="3600" dirty="0">
                <a:latin typeface="Arial Black" panose="020B0A04020102020204" pitchFamily="34" charset="0"/>
              </a:rPr>
              <a:t>WISC –punteggi</a:t>
            </a:r>
          </a:p>
          <a:p>
            <a:endParaRPr lang="it-IT" sz="3600" dirty="0">
              <a:latin typeface="Arial Black" panose="020B0A04020102020204" pitchFamily="34" charset="0"/>
            </a:endParaRPr>
          </a:p>
          <a:p>
            <a:pPr>
              <a:lnSpc>
                <a:spcPct val="200000"/>
              </a:lnSpc>
            </a:pPr>
            <a:r>
              <a:rPr lang="it-IT" sz="3200" dirty="0">
                <a:latin typeface="Arial Black" panose="020B0A04020102020204" pitchFamily="34" charset="0"/>
              </a:rPr>
              <a:t>&gt;115 superiore</a:t>
            </a:r>
          </a:p>
          <a:p>
            <a:pPr>
              <a:lnSpc>
                <a:spcPct val="200000"/>
              </a:lnSpc>
            </a:pPr>
            <a:r>
              <a:rPr lang="it-IT" sz="3200" dirty="0">
                <a:latin typeface="Arial Black" panose="020B0A04020102020204" pitchFamily="34" charset="0"/>
              </a:rPr>
              <a:t> </a:t>
            </a:r>
            <a:r>
              <a:rPr lang="it-IT" sz="3200" dirty="0">
                <a:highlight>
                  <a:srgbClr val="00FF00"/>
                </a:highlight>
                <a:latin typeface="Arial Black" panose="020B0A04020102020204" pitchFamily="34" charset="0"/>
              </a:rPr>
              <a:t>115-85 nella norma </a:t>
            </a:r>
          </a:p>
          <a:p>
            <a:pPr>
              <a:lnSpc>
                <a:spcPct val="200000"/>
              </a:lnSpc>
            </a:pPr>
            <a:r>
              <a:rPr lang="it-IT" sz="3200" dirty="0">
                <a:highlight>
                  <a:srgbClr val="FFFF00"/>
                </a:highlight>
                <a:latin typeface="Arial Black" panose="020B0A04020102020204" pitchFamily="34" charset="0"/>
              </a:rPr>
              <a:t>85-70 “borderline”</a:t>
            </a:r>
          </a:p>
          <a:p>
            <a:pPr>
              <a:lnSpc>
                <a:spcPct val="200000"/>
              </a:lnSpc>
            </a:pPr>
            <a:r>
              <a:rPr lang="it-IT" sz="3200" dirty="0">
                <a:highlight>
                  <a:srgbClr val="FF0000"/>
                </a:highlight>
                <a:latin typeface="Arial Black" panose="020B0A04020102020204" pitchFamily="34" charset="0"/>
              </a:rPr>
              <a:t>&lt; 70 disabilità intellettiva</a:t>
            </a:r>
          </a:p>
          <a:p>
            <a:endParaRPr lang="it-IT" dirty="0"/>
          </a:p>
        </p:txBody>
      </p:sp>
    </p:spTree>
    <p:extLst>
      <p:ext uri="{BB962C8B-B14F-4D97-AF65-F5344CB8AC3E}">
        <p14:creationId xmlns:p14="http://schemas.microsoft.com/office/powerpoint/2010/main" val="3687919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8D71A2A4-7F59-41AD-B5F7-2B437D63E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a 2">
            <a:extLst>
              <a:ext uri="{FF2B5EF4-FFF2-40B4-BE49-F238E27FC236}">
                <a16:creationId xmlns:a16="http://schemas.microsoft.com/office/drawing/2014/main" id="{08E110D2-1EAE-49BC-90EC-21C8E92D6ECE}"/>
              </a:ext>
            </a:extLst>
          </p:cNvPr>
          <p:cNvGraphicFramePr>
            <a:graphicFrameLocks noGrp="1"/>
          </p:cNvGraphicFramePr>
          <p:nvPr>
            <p:extLst>
              <p:ext uri="{D42A27DB-BD31-4B8C-83A1-F6EECF244321}">
                <p14:modId xmlns:p14="http://schemas.microsoft.com/office/powerpoint/2010/main" val="2650033149"/>
              </p:ext>
            </p:extLst>
          </p:nvPr>
        </p:nvGraphicFramePr>
        <p:xfrm>
          <a:off x="993913" y="609599"/>
          <a:ext cx="11198088" cy="5724942"/>
        </p:xfrm>
        <a:graphic>
          <a:graphicData uri="http://schemas.openxmlformats.org/drawingml/2006/table">
            <a:tbl>
              <a:tblPr firstRow="1" bandRow="1">
                <a:tableStyleId>{5C22544A-7EE6-4342-B048-85BDC9FD1C3A}</a:tableStyleId>
              </a:tblPr>
              <a:tblGrid>
                <a:gridCol w="5599044">
                  <a:extLst>
                    <a:ext uri="{9D8B030D-6E8A-4147-A177-3AD203B41FA5}">
                      <a16:colId xmlns:a16="http://schemas.microsoft.com/office/drawing/2014/main" val="3287047431"/>
                    </a:ext>
                  </a:extLst>
                </a:gridCol>
                <a:gridCol w="5599044">
                  <a:extLst>
                    <a:ext uri="{9D8B030D-6E8A-4147-A177-3AD203B41FA5}">
                      <a16:colId xmlns:a16="http://schemas.microsoft.com/office/drawing/2014/main" val="4922232"/>
                    </a:ext>
                  </a:extLst>
                </a:gridCol>
              </a:tblGrid>
              <a:tr h="13031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latin typeface="Arial Black" panose="020B0A04020102020204" pitchFamily="34" charset="0"/>
                        </a:rPr>
                        <a:t>WISC III 3 punteggi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latin typeface="Arial Black" panose="020B0A04020102020204" pitchFamily="34" charset="0"/>
                        </a:rPr>
                        <a:t>10 </a:t>
                      </a:r>
                      <a:r>
                        <a:rPr lang="it-IT" sz="2400" dirty="0" err="1">
                          <a:latin typeface="Arial Black" panose="020B0A04020102020204" pitchFamily="34" charset="0"/>
                        </a:rPr>
                        <a:t>subtest</a:t>
                      </a:r>
                      <a:r>
                        <a:rPr lang="it-IT" sz="2400" dirty="0">
                          <a:latin typeface="Arial Black" panose="020B0A04020102020204" pitchFamily="34" charset="0"/>
                        </a:rPr>
                        <a:t> obbligatori</a:t>
                      </a:r>
                    </a:p>
                    <a:p>
                      <a:endParaRPr lang="it-IT" sz="2400" dirty="0">
                        <a:latin typeface="Arial Black" panose="020B0A04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latin typeface="Arial Black" panose="020B0A04020102020204" pitchFamily="34" charset="0"/>
                        </a:rPr>
                        <a:t>WISC IV 5 + 1 indici</a:t>
                      </a:r>
                    </a:p>
                    <a:p>
                      <a:endParaRPr lang="it-IT" sz="2400" dirty="0">
                        <a:latin typeface="Arial Black" panose="020B0A04020102020204" pitchFamily="34" charset="0"/>
                      </a:endParaRPr>
                    </a:p>
                  </a:txBody>
                  <a:tcPr/>
                </a:tc>
                <a:extLst>
                  <a:ext uri="{0D108BD9-81ED-4DB2-BD59-A6C34878D82A}">
                    <a16:rowId xmlns:a16="http://schemas.microsoft.com/office/drawing/2014/main" val="777679780"/>
                  </a:ext>
                </a:extLst>
              </a:tr>
              <a:tr h="768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0" dirty="0">
                          <a:latin typeface="Arial" panose="020B0604020202020204" pitchFamily="34" charset="0"/>
                          <a:cs typeface="Arial" panose="020B0604020202020204" pitchFamily="34" charset="0"/>
                        </a:rPr>
                        <a:t>QI Totale</a:t>
                      </a:r>
                    </a:p>
                    <a:p>
                      <a:pPr algn="ctr"/>
                      <a:endParaRPr lang="it-IT" sz="2000" b="0" dirty="0">
                        <a:latin typeface="Arial" panose="020B0604020202020204" pitchFamily="34" charset="0"/>
                        <a:cs typeface="Arial" panose="020B0604020202020204" pitchFamily="34" charset="0"/>
                      </a:endParaRPr>
                    </a:p>
                  </a:txBody>
                  <a:tcPr/>
                </a:tc>
                <a:tc>
                  <a:txBody>
                    <a:bodyPr/>
                    <a:lstStyle/>
                    <a:p>
                      <a:r>
                        <a:rPr lang="it-IT" sz="2000" b="0" dirty="0">
                          <a:latin typeface="Arial" panose="020B0604020202020204" pitchFamily="34" charset="0"/>
                          <a:cs typeface="Arial" panose="020B0604020202020204" pitchFamily="34" charset="0"/>
                        </a:rPr>
                        <a:t>ICV – indice di comprensione verbale (ragionamento con le parole)</a:t>
                      </a:r>
                    </a:p>
                  </a:txBody>
                  <a:tcPr/>
                </a:tc>
                <a:extLst>
                  <a:ext uri="{0D108BD9-81ED-4DB2-BD59-A6C34878D82A}">
                    <a16:rowId xmlns:a16="http://schemas.microsoft.com/office/drawing/2014/main" val="2881278396"/>
                  </a:ext>
                </a:extLst>
              </a:tr>
              <a:tr h="768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0" dirty="0">
                          <a:latin typeface="Arial" panose="020B0604020202020204" pitchFamily="34" charset="0"/>
                          <a:cs typeface="Arial" panose="020B0604020202020204" pitchFamily="34" charset="0"/>
                        </a:rPr>
                        <a:t>QI Verbale</a:t>
                      </a:r>
                    </a:p>
                    <a:p>
                      <a:pPr algn="ctr"/>
                      <a:endParaRPr lang="it-IT" sz="2000" b="0" dirty="0">
                        <a:latin typeface="Arial" panose="020B0604020202020204" pitchFamily="34" charset="0"/>
                        <a:cs typeface="Arial" panose="020B0604020202020204" pitchFamily="34" charset="0"/>
                      </a:endParaRPr>
                    </a:p>
                  </a:txBody>
                  <a:tcPr/>
                </a:tc>
                <a:tc>
                  <a:txBody>
                    <a:bodyPr/>
                    <a:lstStyle/>
                    <a:p>
                      <a:r>
                        <a:rPr lang="it-IT" sz="2000" b="0" dirty="0">
                          <a:latin typeface="Arial" panose="020B0604020202020204" pitchFamily="34" charset="0"/>
                          <a:cs typeface="Arial" panose="020B0604020202020204" pitchFamily="34" charset="0"/>
                        </a:rPr>
                        <a:t>IRP – indice di ragionamento </a:t>
                      </a:r>
                      <a:r>
                        <a:rPr lang="it-IT" sz="2000" b="0" dirty="0" err="1">
                          <a:latin typeface="Arial" panose="020B0604020202020204" pitchFamily="34" charset="0"/>
                          <a:cs typeface="Arial" panose="020B0604020202020204" pitchFamily="34" charset="0"/>
                        </a:rPr>
                        <a:t>visuo</a:t>
                      </a:r>
                      <a:r>
                        <a:rPr lang="it-IT" sz="2000" b="0" dirty="0">
                          <a:latin typeface="Arial" panose="020B0604020202020204" pitchFamily="34" charset="0"/>
                          <a:cs typeface="Arial" panose="020B0604020202020204" pitchFamily="34" charset="0"/>
                        </a:rPr>
                        <a:t> – percettivo (ragionamento con immagini</a:t>
                      </a:r>
                    </a:p>
                  </a:txBody>
                  <a:tcPr/>
                </a:tc>
                <a:extLst>
                  <a:ext uri="{0D108BD9-81ED-4DB2-BD59-A6C34878D82A}">
                    <a16:rowId xmlns:a16="http://schemas.microsoft.com/office/drawing/2014/main" val="3512859976"/>
                  </a:ext>
                </a:extLst>
              </a:tr>
              <a:tr h="434383">
                <a:tc>
                  <a:txBody>
                    <a:bodyPr/>
                    <a:lstStyle/>
                    <a:p>
                      <a:pPr algn="ctr"/>
                      <a:r>
                        <a:rPr lang="it-IT" sz="2000" b="0" dirty="0">
                          <a:latin typeface="Arial" panose="020B0604020202020204" pitchFamily="34" charset="0"/>
                          <a:cs typeface="Arial" panose="020B0604020202020204" pitchFamily="34" charset="0"/>
                        </a:rPr>
                        <a:t>QI Performance</a:t>
                      </a:r>
                    </a:p>
                  </a:txBody>
                  <a:tcPr/>
                </a:tc>
                <a:tc>
                  <a:txBody>
                    <a:bodyPr/>
                    <a:lstStyle/>
                    <a:p>
                      <a:r>
                        <a:rPr lang="it-IT" sz="2000" b="0" dirty="0">
                          <a:latin typeface="Arial" panose="020B0604020202020204" pitchFamily="34" charset="0"/>
                          <a:cs typeface="Arial" panose="020B0604020202020204" pitchFamily="34" charset="0"/>
                        </a:rPr>
                        <a:t>IML – indice di memoria di lavoro</a:t>
                      </a:r>
                    </a:p>
                  </a:txBody>
                  <a:tcPr/>
                </a:tc>
                <a:extLst>
                  <a:ext uri="{0D108BD9-81ED-4DB2-BD59-A6C34878D82A}">
                    <a16:rowId xmlns:a16="http://schemas.microsoft.com/office/drawing/2014/main" val="1200691651"/>
                  </a:ext>
                </a:extLst>
              </a:tr>
              <a:tr h="434383">
                <a:tc>
                  <a:txBody>
                    <a:bodyPr/>
                    <a:lstStyle/>
                    <a:p>
                      <a:endParaRPr lang="it-IT" sz="2000" b="0" dirty="0">
                        <a:latin typeface="Arial" panose="020B0604020202020204" pitchFamily="34" charset="0"/>
                        <a:cs typeface="Arial" panose="020B0604020202020204" pitchFamily="34" charset="0"/>
                      </a:endParaRPr>
                    </a:p>
                  </a:txBody>
                  <a:tcPr/>
                </a:tc>
                <a:tc>
                  <a:txBody>
                    <a:bodyPr/>
                    <a:lstStyle/>
                    <a:p>
                      <a:r>
                        <a:rPr lang="it-IT" sz="2000" b="0" dirty="0">
                          <a:latin typeface="Arial" panose="020B0604020202020204" pitchFamily="34" charset="0"/>
                          <a:cs typeface="Arial" panose="020B0604020202020204" pitchFamily="34" charset="0"/>
                        </a:rPr>
                        <a:t>IVE – indice di velocità di elaborazione </a:t>
                      </a:r>
                    </a:p>
                  </a:txBody>
                  <a:tcPr/>
                </a:tc>
                <a:extLst>
                  <a:ext uri="{0D108BD9-81ED-4DB2-BD59-A6C34878D82A}">
                    <a16:rowId xmlns:a16="http://schemas.microsoft.com/office/drawing/2014/main" val="3949566733"/>
                  </a:ext>
                </a:extLst>
              </a:tr>
              <a:tr h="768523">
                <a:tc>
                  <a:txBody>
                    <a:bodyPr/>
                    <a:lstStyle/>
                    <a:p>
                      <a:endParaRPr lang="it-IT" sz="2000" b="0" dirty="0">
                        <a:latin typeface="Arial" panose="020B0604020202020204" pitchFamily="34" charset="0"/>
                        <a:cs typeface="Arial" panose="020B0604020202020204" pitchFamily="34" charset="0"/>
                      </a:endParaRPr>
                    </a:p>
                  </a:txBody>
                  <a:tcPr/>
                </a:tc>
                <a:tc>
                  <a:txBody>
                    <a:bodyPr/>
                    <a:lstStyle/>
                    <a:p>
                      <a:r>
                        <a:rPr lang="it-IT" sz="2000" b="0" dirty="0">
                          <a:latin typeface="Arial" panose="020B0604020202020204" pitchFamily="34" charset="0"/>
                          <a:cs typeface="Arial" panose="020B0604020202020204" pitchFamily="34" charset="0"/>
                        </a:rPr>
                        <a:t>QI – indice di funzionamento intellettivo complessivo</a:t>
                      </a:r>
                    </a:p>
                  </a:txBody>
                  <a:tcPr/>
                </a:tc>
                <a:extLst>
                  <a:ext uri="{0D108BD9-81ED-4DB2-BD59-A6C34878D82A}">
                    <a16:rowId xmlns:a16="http://schemas.microsoft.com/office/drawing/2014/main" val="2568385453"/>
                  </a:ext>
                </a:extLst>
              </a:tr>
              <a:tr h="434383">
                <a:tc>
                  <a:txBody>
                    <a:bodyPr/>
                    <a:lstStyle/>
                    <a:p>
                      <a:endParaRPr lang="it-IT" sz="2000" b="0" dirty="0">
                        <a:latin typeface="Arial" panose="020B0604020202020204" pitchFamily="34" charset="0"/>
                        <a:cs typeface="Arial" panose="020B0604020202020204" pitchFamily="34" charset="0"/>
                      </a:endParaRPr>
                    </a:p>
                  </a:txBody>
                  <a:tcPr/>
                </a:tc>
                <a:tc>
                  <a:txBody>
                    <a:bodyPr/>
                    <a:lstStyle/>
                    <a:p>
                      <a:r>
                        <a:rPr lang="it-IT" sz="2000" b="0" dirty="0">
                          <a:latin typeface="Arial" panose="020B0604020202020204" pitchFamily="34" charset="0"/>
                          <a:cs typeface="Arial" panose="020B0604020202020204" pitchFamily="34" charset="0"/>
                        </a:rPr>
                        <a:t>IAG  - indice di abilità generale (ICV+IRP)</a:t>
                      </a:r>
                    </a:p>
                  </a:txBody>
                  <a:tcPr/>
                </a:tc>
                <a:extLst>
                  <a:ext uri="{0D108BD9-81ED-4DB2-BD59-A6C34878D82A}">
                    <a16:rowId xmlns:a16="http://schemas.microsoft.com/office/drawing/2014/main" val="1935245801"/>
                  </a:ext>
                </a:extLst>
              </a:tr>
              <a:tr h="406538">
                <a:tc>
                  <a:txBody>
                    <a:bodyPr/>
                    <a:lstStyle/>
                    <a:p>
                      <a:endParaRPr lang="it-IT" dirty="0"/>
                    </a:p>
                  </a:txBody>
                  <a:tcPr/>
                </a:tc>
                <a:tc>
                  <a:txBody>
                    <a:bodyPr/>
                    <a:lstStyle/>
                    <a:p>
                      <a:endParaRPr lang="it-IT" dirty="0"/>
                    </a:p>
                  </a:txBody>
                  <a:tcPr/>
                </a:tc>
                <a:extLst>
                  <a:ext uri="{0D108BD9-81ED-4DB2-BD59-A6C34878D82A}">
                    <a16:rowId xmlns:a16="http://schemas.microsoft.com/office/drawing/2014/main" val="2937198635"/>
                  </a:ext>
                </a:extLst>
              </a:tr>
              <a:tr h="406538">
                <a:tc>
                  <a:txBody>
                    <a:bodyPr/>
                    <a:lstStyle/>
                    <a:p>
                      <a:endParaRPr lang="it-IT" dirty="0"/>
                    </a:p>
                  </a:txBody>
                  <a:tcPr/>
                </a:tc>
                <a:tc>
                  <a:txBody>
                    <a:bodyPr/>
                    <a:lstStyle/>
                    <a:p>
                      <a:endParaRPr lang="it-IT" dirty="0"/>
                    </a:p>
                  </a:txBody>
                  <a:tcPr/>
                </a:tc>
                <a:extLst>
                  <a:ext uri="{0D108BD9-81ED-4DB2-BD59-A6C34878D82A}">
                    <a16:rowId xmlns:a16="http://schemas.microsoft.com/office/drawing/2014/main" val="168294500"/>
                  </a:ext>
                </a:extLst>
              </a:tr>
            </a:tbl>
          </a:graphicData>
        </a:graphic>
      </p:graphicFrame>
    </p:spTree>
    <p:extLst>
      <p:ext uri="{BB962C8B-B14F-4D97-AF65-F5344CB8AC3E}">
        <p14:creationId xmlns:p14="http://schemas.microsoft.com/office/powerpoint/2010/main" val="2706297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0" name="Straight Connector 70">
            <a:extLst>
              <a:ext uri="{FF2B5EF4-FFF2-40B4-BE49-F238E27FC236}">
                <a16:creationId xmlns:a16="http://schemas.microsoft.com/office/drawing/2014/main" id="{E12350F3-DB83-413A-980B-1CEB9249866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FFF59A"/>
            </a:solidFill>
          </a:ln>
        </p:spPr>
        <p:style>
          <a:lnRef idx="1">
            <a:schemeClr val="accent1"/>
          </a:lnRef>
          <a:fillRef idx="0">
            <a:schemeClr val="accent1"/>
          </a:fillRef>
          <a:effectRef idx="0">
            <a:schemeClr val="accent1"/>
          </a:effectRef>
          <a:fontRef idx="minor">
            <a:schemeClr val="tx1"/>
          </a:fontRef>
        </p:style>
      </p:cxnSp>
      <p:pic>
        <p:nvPicPr>
          <p:cNvPr id="6" name="Picture 2" descr="Risultati immagini per block notes">
            <a:extLst>
              <a:ext uri="{FF2B5EF4-FFF2-40B4-BE49-F238E27FC236}">
                <a16:creationId xmlns:a16="http://schemas.microsoft.com/office/drawing/2014/main" id="{2829871E-106B-4D57-9DEC-809FF0238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isultati immagini per leggiamo le prime e le ultime lettere di una parola">
            <a:extLst>
              <a:ext uri="{FF2B5EF4-FFF2-40B4-BE49-F238E27FC236}">
                <a16:creationId xmlns:a16="http://schemas.microsoft.com/office/drawing/2014/main" id="{E2AAF1AB-113C-4DC0-ACCF-EF999A3DE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131" y="286417"/>
            <a:ext cx="7911548" cy="627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551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DBDBC7AC-08DE-4D61-8B65-8661074C7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5518F788-8FF7-4A92-A1F6-49D39FB9223E}"/>
              </a:ext>
            </a:extLst>
          </p:cNvPr>
          <p:cNvSpPr/>
          <p:nvPr/>
        </p:nvSpPr>
        <p:spPr>
          <a:xfrm>
            <a:off x="1577009" y="175523"/>
            <a:ext cx="9912625" cy="6494085"/>
          </a:xfrm>
          <a:prstGeom prst="rect">
            <a:avLst/>
          </a:prstGeom>
        </p:spPr>
        <p:txBody>
          <a:bodyPr wrap="square">
            <a:spAutoFit/>
          </a:bodyPr>
          <a:lstStyle/>
          <a:p>
            <a:pPr algn="ctr">
              <a:spcAft>
                <a:spcPts val="0"/>
              </a:spcAft>
            </a:pPr>
            <a:r>
              <a:rPr lang="it-IT" sz="3600" b="1" dirty="0">
                <a:solidFill>
                  <a:srgbClr val="FF0000"/>
                </a:solidFill>
                <a:latin typeface="Arial Black" panose="020B0A04020102020204" pitchFamily="34" charset="0"/>
              </a:rPr>
              <a:t>DIDATTICA INCLUSIVA</a:t>
            </a:r>
            <a:r>
              <a:rPr lang="it-IT" sz="2000" b="1" dirty="0">
                <a:solidFill>
                  <a:srgbClr val="FF0000"/>
                </a:solidFill>
                <a:latin typeface="Arial Black" panose="020B0A04020102020204" pitchFamily="34" charset="0"/>
              </a:rPr>
              <a:t> </a:t>
            </a:r>
          </a:p>
          <a:p>
            <a:endParaRPr lang="it-IT" sz="2000" b="1" dirty="0">
              <a:solidFill>
                <a:srgbClr val="0070C0"/>
              </a:solidFill>
              <a:latin typeface="Arial Black" panose="020B0A04020102020204" pitchFamily="34" charset="0"/>
            </a:endParaRPr>
          </a:p>
          <a:p>
            <a:pPr marL="342900" lvl="0" indent="-342900">
              <a:buSzPct val="200000"/>
              <a:buFont typeface="Wingdings" panose="05000000000000000000" pitchFamily="2" charset="2"/>
              <a:buChar char="§"/>
              <a:tabLst>
                <a:tab pos="495300" algn="l"/>
              </a:tabLst>
            </a:pPr>
            <a:r>
              <a:rPr lang="it-IT" sz="2000" b="1" dirty="0">
                <a:solidFill>
                  <a:srgbClr val="0070C0"/>
                </a:solidFill>
                <a:latin typeface="Arial Black" panose="020B0A04020102020204" pitchFamily="34" charset="0"/>
                <a:ea typeface="Times New Roman" panose="02020603050405020304" pitchFamily="18" charset="0"/>
              </a:rPr>
              <a:t>METTE AL CENTRO LA PERSONA LAVORANDO SULLE LIFE SKILLS PER MIGLIORARE LE COMPETENZE SOCIO-AFFETTIVE E RELAZIONALI</a:t>
            </a:r>
          </a:p>
          <a:p>
            <a:pPr marL="342900" lvl="0" indent="-342900">
              <a:buSzPct val="200000"/>
              <a:buFont typeface="Wingdings" panose="05000000000000000000" pitchFamily="2" charset="2"/>
              <a:buChar char="§"/>
              <a:tabLst>
                <a:tab pos="495300" algn="l"/>
              </a:tabLst>
            </a:pPr>
            <a:endParaRPr lang="it-IT" sz="2000" b="1" dirty="0">
              <a:solidFill>
                <a:srgbClr val="0070C0"/>
              </a:solidFill>
              <a:latin typeface="Arial Black" panose="020B0A04020102020204" pitchFamily="34" charset="0"/>
              <a:ea typeface="Times New Roman" panose="02020603050405020304" pitchFamily="18" charset="0"/>
            </a:endParaRPr>
          </a:p>
          <a:p>
            <a:pPr marL="342900" lvl="0" indent="-342900">
              <a:spcAft>
                <a:spcPts val="0"/>
              </a:spcAft>
              <a:buSzPct val="200000"/>
              <a:buFont typeface="Wingdings" panose="05000000000000000000" pitchFamily="2" charset="2"/>
              <a:buChar char="§"/>
              <a:tabLst>
                <a:tab pos="495300" algn="l"/>
              </a:tabLst>
            </a:pPr>
            <a:r>
              <a:rPr lang="it-IT" sz="2000" dirty="0">
                <a:solidFill>
                  <a:srgbClr val="0070C0"/>
                </a:solidFill>
                <a:latin typeface="Arial Black" panose="020B0A04020102020204" pitchFamily="34" charset="0"/>
                <a:ea typeface="Times New Roman" panose="02020603050405020304" pitchFamily="18" charset="0"/>
              </a:rPr>
              <a:t>SVILUPPA I PUNTI DI FORZA E LE POTENZIALITA’ DELL’ALUNNO, UTILIZZANDO LE STRATEGIE DELLA DIDATTICA INDIVIDUALIZZATA E PERSONALIZZATA</a:t>
            </a:r>
          </a:p>
          <a:p>
            <a:pPr marL="342900" lvl="0" indent="-342900">
              <a:spcAft>
                <a:spcPts val="0"/>
              </a:spcAft>
              <a:buSzPct val="200000"/>
              <a:buFont typeface="Wingdings" panose="05000000000000000000" pitchFamily="2" charset="2"/>
              <a:buChar char="§"/>
              <a:tabLst>
                <a:tab pos="495300" algn="l"/>
              </a:tabLst>
            </a:pPr>
            <a:endParaRPr lang="it-IT" sz="2000" dirty="0">
              <a:solidFill>
                <a:srgbClr val="0070C0"/>
              </a:solidFill>
              <a:latin typeface="Arial Black" panose="020B0A04020102020204" pitchFamily="34" charset="0"/>
              <a:ea typeface="Times New Roman" panose="02020603050405020304" pitchFamily="18" charset="0"/>
            </a:endParaRPr>
          </a:p>
          <a:p>
            <a:pPr marL="342900" lvl="0" indent="-342900">
              <a:spcAft>
                <a:spcPts val="0"/>
              </a:spcAft>
              <a:buSzPct val="200000"/>
              <a:buFont typeface="Wingdings" panose="05000000000000000000" pitchFamily="2" charset="2"/>
              <a:buChar char="§"/>
              <a:tabLst>
                <a:tab pos="495300" algn="l"/>
              </a:tabLst>
            </a:pPr>
            <a:r>
              <a:rPr lang="it-IT" sz="2000" dirty="0">
                <a:solidFill>
                  <a:srgbClr val="0070C0"/>
                </a:solidFill>
                <a:latin typeface="Arial Black" panose="020B0A04020102020204" pitchFamily="34" charset="0"/>
                <a:ea typeface="Times New Roman" panose="02020603050405020304" pitchFamily="18" charset="0"/>
              </a:rPr>
              <a:t>VALORIZZA LE SUE RISORSE IN UN CONTESTO COLLETTIVO</a:t>
            </a:r>
          </a:p>
          <a:p>
            <a:pPr marL="342900" lvl="0" indent="-342900">
              <a:spcAft>
                <a:spcPts val="0"/>
              </a:spcAft>
              <a:buSzPct val="200000"/>
              <a:buFont typeface="Wingdings" panose="05000000000000000000" pitchFamily="2" charset="2"/>
              <a:buChar char="§"/>
              <a:tabLst>
                <a:tab pos="495300" algn="l"/>
              </a:tabLst>
            </a:pPr>
            <a:endParaRPr lang="it-IT" sz="2000" dirty="0">
              <a:solidFill>
                <a:srgbClr val="0070C0"/>
              </a:solidFill>
              <a:latin typeface="Arial Black" panose="020B0A04020102020204" pitchFamily="34" charset="0"/>
              <a:ea typeface="Times New Roman" panose="02020603050405020304" pitchFamily="18" charset="0"/>
            </a:endParaRPr>
          </a:p>
          <a:p>
            <a:pPr marL="342900" lvl="0" indent="-342900">
              <a:spcAft>
                <a:spcPts val="0"/>
              </a:spcAft>
              <a:buSzPct val="200000"/>
              <a:buFont typeface="Wingdings" panose="05000000000000000000" pitchFamily="2" charset="2"/>
              <a:buChar char="§"/>
              <a:tabLst>
                <a:tab pos="495300" algn="l"/>
              </a:tabLst>
            </a:pPr>
            <a:r>
              <a:rPr lang="it-IT" sz="2000" dirty="0">
                <a:solidFill>
                  <a:srgbClr val="0070C0"/>
                </a:solidFill>
                <a:latin typeface="Arial Black" panose="020B0A04020102020204" pitchFamily="34" charset="0"/>
                <a:ea typeface="Times New Roman" panose="02020603050405020304" pitchFamily="18" charset="0"/>
              </a:rPr>
              <a:t>PREVEDE UN’ACCOGLIENZA DELL’ALUNNO DAL PUNTO DI VISTA SOCIO-AFFETTIVO</a:t>
            </a:r>
          </a:p>
          <a:p>
            <a:pPr marL="342900" lvl="0" indent="-342900">
              <a:spcAft>
                <a:spcPts val="0"/>
              </a:spcAft>
              <a:buSzPct val="200000"/>
              <a:buFont typeface="Wingdings" panose="05000000000000000000" pitchFamily="2" charset="2"/>
              <a:buChar char="§"/>
              <a:tabLst>
                <a:tab pos="495300" algn="l"/>
              </a:tabLst>
            </a:pPr>
            <a:endParaRPr lang="it-IT" sz="2000" dirty="0">
              <a:solidFill>
                <a:srgbClr val="0070C0"/>
              </a:solidFill>
              <a:latin typeface="Arial Black" panose="020B0A04020102020204" pitchFamily="34" charset="0"/>
              <a:ea typeface="Times New Roman" panose="02020603050405020304" pitchFamily="18" charset="0"/>
            </a:endParaRPr>
          </a:p>
          <a:p>
            <a:pPr marL="342900" lvl="0" indent="-342900">
              <a:spcAft>
                <a:spcPts val="0"/>
              </a:spcAft>
              <a:buSzPct val="200000"/>
              <a:buFont typeface="Wingdings" panose="05000000000000000000" pitchFamily="2" charset="2"/>
              <a:buChar char="§"/>
              <a:tabLst>
                <a:tab pos="495300" algn="l"/>
              </a:tabLst>
            </a:pPr>
            <a:r>
              <a:rPr lang="it-IT" sz="2000" dirty="0">
                <a:solidFill>
                  <a:srgbClr val="0070C0"/>
                </a:solidFill>
                <a:latin typeface="Arial Black" panose="020B0A04020102020204" pitchFamily="34" charset="0"/>
                <a:ea typeface="Times New Roman" panose="02020603050405020304" pitchFamily="18" charset="0"/>
              </a:rPr>
              <a:t>CONSIDERA GLI ASPETTI METACOGNITIVI CHE AGISCONO SULL’APPRENDIMENTO</a:t>
            </a:r>
          </a:p>
          <a:p>
            <a:pPr marL="342900" lvl="0" indent="-342900">
              <a:spcAft>
                <a:spcPts val="0"/>
              </a:spcAft>
              <a:buSzPct val="200000"/>
              <a:buFont typeface="Wingdings" panose="05000000000000000000" pitchFamily="2" charset="2"/>
              <a:buChar char="§"/>
              <a:tabLst>
                <a:tab pos="495300" algn="l"/>
              </a:tabLst>
            </a:pPr>
            <a:endParaRPr lang="it-IT" sz="2000" dirty="0">
              <a:solidFill>
                <a:srgbClr val="0070C0"/>
              </a:solidFill>
              <a:latin typeface="Arial Black" panose="020B0A04020102020204" pitchFamily="34" charset="0"/>
              <a:ea typeface="Times New Roman" panose="02020603050405020304" pitchFamily="18" charset="0"/>
            </a:endParaRPr>
          </a:p>
          <a:p>
            <a:pPr marL="342900" lvl="0" indent="-342900">
              <a:spcAft>
                <a:spcPts val="0"/>
              </a:spcAft>
              <a:buSzPct val="200000"/>
              <a:buFont typeface="Wingdings" panose="05000000000000000000" pitchFamily="2" charset="2"/>
              <a:buChar char="§"/>
              <a:tabLst>
                <a:tab pos="495300" algn="l"/>
              </a:tabLst>
            </a:pPr>
            <a:r>
              <a:rPr lang="it-IT" sz="2000" dirty="0">
                <a:solidFill>
                  <a:srgbClr val="0070C0"/>
                </a:solidFill>
                <a:latin typeface="Arial Black" panose="020B0A04020102020204" pitchFamily="34" charset="0"/>
                <a:ea typeface="Times New Roman" panose="02020603050405020304" pitchFamily="18" charset="0"/>
              </a:rPr>
              <a:t>INDIVIDUA GLI STILI DI APPRENDIMENTO DELL’ALUNNO E NE POTENZIA L’EFFICACIA</a:t>
            </a:r>
            <a:endParaRPr lang="it-IT" sz="2000" dirty="0">
              <a:solidFill>
                <a:srgbClr val="0070C0"/>
              </a:solidFill>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2863862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AC3DDA80-51D9-49F2-8511-CB593C0C6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a 3">
            <a:extLst>
              <a:ext uri="{FF2B5EF4-FFF2-40B4-BE49-F238E27FC236}">
                <a16:creationId xmlns:a16="http://schemas.microsoft.com/office/drawing/2014/main" id="{421941F9-EC47-411A-8E5C-C306DC55C598}"/>
              </a:ext>
            </a:extLst>
          </p:cNvPr>
          <p:cNvGraphicFramePr/>
          <p:nvPr>
            <p:extLst>
              <p:ext uri="{D42A27DB-BD31-4B8C-83A1-F6EECF244321}">
                <p14:modId xmlns:p14="http://schemas.microsoft.com/office/powerpoint/2010/main" val="4128776348"/>
              </p:ext>
            </p:extLst>
          </p:nvPr>
        </p:nvGraphicFramePr>
        <p:xfrm>
          <a:off x="1603513" y="318052"/>
          <a:ext cx="9992139" cy="557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838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C2576A62-5562-496B-BFEE-468C633DA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a:extLst>
              <a:ext uri="{FF2B5EF4-FFF2-40B4-BE49-F238E27FC236}">
                <a16:creationId xmlns:a16="http://schemas.microsoft.com/office/drawing/2014/main" id="{173BF31B-99C0-4A97-B001-E3D6F340E568}"/>
              </a:ext>
            </a:extLst>
          </p:cNvPr>
          <p:cNvGraphicFramePr>
            <a:graphicFrameLocks noGrp="1"/>
          </p:cNvGraphicFramePr>
          <p:nvPr>
            <p:extLst>
              <p:ext uri="{D42A27DB-BD31-4B8C-83A1-F6EECF244321}">
                <p14:modId xmlns:p14="http://schemas.microsoft.com/office/powerpoint/2010/main" val="3399004806"/>
              </p:ext>
            </p:extLst>
          </p:nvPr>
        </p:nvGraphicFramePr>
        <p:xfrm>
          <a:off x="1696277" y="0"/>
          <a:ext cx="10098157" cy="6888480"/>
        </p:xfrm>
        <a:graphic>
          <a:graphicData uri="http://schemas.openxmlformats.org/drawingml/2006/table">
            <a:tbl>
              <a:tblPr firstRow="1" bandRow="1">
                <a:tableStyleId>{5940675A-B579-460E-94D1-54222C63F5DA}</a:tableStyleId>
              </a:tblPr>
              <a:tblGrid>
                <a:gridCol w="10098157">
                  <a:extLst>
                    <a:ext uri="{9D8B030D-6E8A-4147-A177-3AD203B41FA5}">
                      <a16:colId xmlns:a16="http://schemas.microsoft.com/office/drawing/2014/main" val="2739774554"/>
                    </a:ext>
                  </a:extLst>
                </a:gridCol>
              </a:tblGrid>
              <a:tr h="340282">
                <a:tc>
                  <a:txBody>
                    <a:bodyPr/>
                    <a:lstStyle/>
                    <a:p>
                      <a:pPr algn="ctr"/>
                      <a:r>
                        <a:rPr lang="it-IT" sz="2000" dirty="0">
                          <a:latin typeface="Arial Black" panose="020B0A04020102020204" pitchFamily="34" charset="0"/>
                        </a:rPr>
                        <a:t>PIANO DIDATTICO PERSONALIZZATO</a:t>
                      </a:r>
                    </a:p>
                  </a:txBody>
                  <a:tcPr/>
                </a:tc>
                <a:extLst>
                  <a:ext uri="{0D108BD9-81ED-4DB2-BD59-A6C34878D82A}">
                    <a16:rowId xmlns:a16="http://schemas.microsoft.com/office/drawing/2014/main" val="2808279473"/>
                  </a:ext>
                </a:extLst>
              </a:tr>
              <a:tr h="785267">
                <a:tc>
                  <a:txBody>
                    <a:bodyPr/>
                    <a:lstStyle/>
                    <a:p>
                      <a:pPr lvl="0"/>
                      <a:r>
                        <a:rPr lang="it-IT" dirty="0">
                          <a:solidFill>
                            <a:srgbClr val="FF0000"/>
                          </a:solidFill>
                          <a:latin typeface="Arial Black" panose="020B0A04020102020204" pitchFamily="34" charset="0"/>
                        </a:rPr>
                        <a:t>1. Dati generali</a:t>
                      </a:r>
                      <a:endParaRPr lang="it-IT" sz="1200" dirty="0">
                        <a:solidFill>
                          <a:srgbClr val="FF0000"/>
                        </a:solidFill>
                        <a:latin typeface="Arial Black" panose="020B0A04020102020204" pitchFamily="34" charset="0"/>
                      </a:endParaRPr>
                    </a:p>
                    <a:p>
                      <a:pPr lvl="1"/>
                      <a:r>
                        <a:rPr lang="it-IT" dirty="0">
                          <a:latin typeface="Arial Black" panose="020B0A04020102020204" pitchFamily="34" charset="0"/>
                        </a:rPr>
                        <a:t>Scolarizzazione pregressa</a:t>
                      </a:r>
                      <a:endParaRPr lang="it-IT" sz="1200" dirty="0">
                        <a:latin typeface="Arial Black" panose="020B0A04020102020204" pitchFamily="34" charset="0"/>
                      </a:endParaRPr>
                    </a:p>
                    <a:p>
                      <a:pPr lvl="1"/>
                      <a:r>
                        <a:rPr lang="it-IT" dirty="0">
                          <a:latin typeface="Arial Black" panose="020B0A04020102020204" pitchFamily="34" charset="0"/>
                        </a:rPr>
                        <a:t>Rapporti scuola-famiglia</a:t>
                      </a:r>
                      <a:endParaRPr lang="it-IT" sz="1200" dirty="0">
                        <a:latin typeface="Arial Black" panose="020B0A04020102020204" pitchFamily="34" charset="0"/>
                      </a:endParaRPr>
                    </a:p>
                  </a:txBody>
                  <a:tcPr/>
                </a:tc>
                <a:extLst>
                  <a:ext uri="{0D108BD9-81ED-4DB2-BD59-A6C34878D82A}">
                    <a16:rowId xmlns:a16="http://schemas.microsoft.com/office/drawing/2014/main" val="896066749"/>
                  </a:ext>
                </a:extLst>
              </a:tr>
              <a:tr h="785267">
                <a:tc>
                  <a:txBody>
                    <a:bodyPr/>
                    <a:lstStyle/>
                    <a:p>
                      <a:pPr lvl="0"/>
                      <a:r>
                        <a:rPr lang="it-IT" dirty="0">
                          <a:solidFill>
                            <a:srgbClr val="FF0000"/>
                          </a:solidFill>
                          <a:latin typeface="Arial Black" panose="020B0A04020102020204" pitchFamily="34" charset="0"/>
                        </a:rPr>
                        <a:t>2. Funzionamento delle abilità di lettura, scrittura e calcolo</a:t>
                      </a:r>
                      <a:endParaRPr lang="it-IT" sz="1200" dirty="0">
                        <a:solidFill>
                          <a:srgbClr val="FF0000"/>
                        </a:solidFill>
                        <a:latin typeface="Arial Black" panose="020B0A04020102020204" pitchFamily="34" charset="0"/>
                      </a:endParaRPr>
                    </a:p>
                    <a:p>
                      <a:pPr lvl="1"/>
                      <a:r>
                        <a:rPr lang="it-IT" dirty="0">
                          <a:latin typeface="Arial Black" panose="020B0A04020102020204" pitchFamily="34" charset="0"/>
                        </a:rPr>
                        <a:t>Elementi desunti dalla diagnosi</a:t>
                      </a:r>
                      <a:endParaRPr lang="it-IT" sz="1200" dirty="0">
                        <a:latin typeface="Arial Black" panose="020B0A04020102020204" pitchFamily="34" charset="0"/>
                      </a:endParaRPr>
                    </a:p>
                    <a:p>
                      <a:pPr lvl="1"/>
                      <a:r>
                        <a:rPr lang="it-IT" dirty="0">
                          <a:latin typeface="Arial Black" panose="020B0A04020102020204" pitchFamily="34" charset="0"/>
                        </a:rPr>
                        <a:t>Elementi desunti dall’osservazione in classe</a:t>
                      </a:r>
                      <a:endParaRPr lang="it-IT" sz="1200" dirty="0">
                        <a:latin typeface="Arial Black" panose="020B0A04020102020204" pitchFamily="34" charset="0"/>
                      </a:endParaRPr>
                    </a:p>
                  </a:txBody>
                  <a:tcPr/>
                </a:tc>
                <a:extLst>
                  <a:ext uri="{0D108BD9-81ED-4DB2-BD59-A6C34878D82A}">
                    <a16:rowId xmlns:a16="http://schemas.microsoft.com/office/drawing/2014/main" val="1630103088"/>
                  </a:ext>
                </a:extLst>
              </a:tr>
              <a:tr h="1492008">
                <a:tc>
                  <a:txBody>
                    <a:bodyPr/>
                    <a:lstStyle/>
                    <a:p>
                      <a:pPr lvl="0"/>
                      <a:r>
                        <a:rPr lang="it-IT" sz="1800" dirty="0">
                          <a:solidFill>
                            <a:srgbClr val="FF0000"/>
                          </a:solidFill>
                          <a:latin typeface="Arial Black" panose="020B0A04020102020204" pitchFamily="34" charset="0"/>
                        </a:rPr>
                        <a:t>3. Didattica personalizzata (strategie e metodi di insegnamento)</a:t>
                      </a:r>
                    </a:p>
                    <a:p>
                      <a:pPr lvl="1"/>
                      <a:r>
                        <a:rPr lang="it-IT" sz="1800" dirty="0">
                          <a:latin typeface="Arial Black" panose="020B0A04020102020204" pitchFamily="34" charset="0"/>
                        </a:rPr>
                        <a:t>Discipline linguistico-espressive</a:t>
                      </a:r>
                    </a:p>
                    <a:p>
                      <a:pPr lvl="1"/>
                      <a:r>
                        <a:rPr lang="it-IT" sz="1800" dirty="0">
                          <a:latin typeface="Arial Black" panose="020B0A04020102020204" pitchFamily="34" charset="0"/>
                        </a:rPr>
                        <a:t>Discipline logico-matematiche</a:t>
                      </a:r>
                    </a:p>
                    <a:p>
                      <a:pPr lvl="1"/>
                      <a:r>
                        <a:rPr lang="it-IT" sz="1800" dirty="0">
                          <a:latin typeface="Arial Black" panose="020B0A04020102020204" pitchFamily="34" charset="0"/>
                        </a:rPr>
                        <a:t>Discipline storico-geografico-sociali</a:t>
                      </a:r>
                    </a:p>
                    <a:p>
                      <a:pPr lvl="1"/>
                      <a:r>
                        <a:rPr lang="it-IT" sz="1800" dirty="0">
                          <a:latin typeface="Arial Black" panose="020B0A04020102020204" pitchFamily="34" charset="0"/>
                        </a:rPr>
                        <a:t>Altre</a:t>
                      </a:r>
                    </a:p>
                    <a:p>
                      <a:pPr lvl="1"/>
                      <a:r>
                        <a:rPr lang="it-IT" sz="1800" dirty="0">
                          <a:latin typeface="Arial Black" panose="020B0A04020102020204" pitchFamily="34" charset="0"/>
                        </a:rPr>
                        <a:t>Strategie e strumenti utilizzati dall’alunno </a:t>
                      </a:r>
                    </a:p>
                  </a:txBody>
                  <a:tcPr/>
                </a:tc>
                <a:extLst>
                  <a:ext uri="{0D108BD9-81ED-4DB2-BD59-A6C34878D82A}">
                    <a16:rowId xmlns:a16="http://schemas.microsoft.com/office/drawing/2014/main" val="811913285"/>
                  </a:ext>
                </a:extLst>
              </a:tr>
              <a:tr h="1256427">
                <a:tc>
                  <a:txBody>
                    <a:bodyPr/>
                    <a:lstStyle/>
                    <a:p>
                      <a:pPr lvl="0"/>
                      <a:r>
                        <a:rPr lang="it-IT" sz="1800" dirty="0">
                          <a:solidFill>
                            <a:srgbClr val="FF0000"/>
                          </a:solidFill>
                          <a:latin typeface="Arial Black" panose="020B0A04020102020204" pitchFamily="34" charset="0"/>
                        </a:rPr>
                        <a:t>4. Valutazione</a:t>
                      </a:r>
                    </a:p>
                    <a:p>
                      <a:pPr lvl="1"/>
                      <a:r>
                        <a:rPr lang="it-IT" sz="1800" dirty="0">
                          <a:latin typeface="Arial Black" panose="020B0A04020102020204" pitchFamily="34" charset="0"/>
                        </a:rPr>
                        <a:t>Misure dispensative</a:t>
                      </a:r>
                    </a:p>
                    <a:p>
                      <a:pPr lvl="1"/>
                      <a:r>
                        <a:rPr lang="it-IT" sz="1800" dirty="0">
                          <a:latin typeface="Arial Black" panose="020B0A04020102020204" pitchFamily="34" charset="0"/>
                        </a:rPr>
                        <a:t>Strumenti compensativi</a:t>
                      </a:r>
                    </a:p>
                    <a:p>
                      <a:pPr lvl="1"/>
                      <a:r>
                        <a:rPr lang="it-IT" sz="1800" dirty="0">
                          <a:latin typeface="Arial Black" panose="020B0A04020102020204" pitchFamily="34" charset="0"/>
                        </a:rPr>
                        <a:t>Tempi aggiuntivi</a:t>
                      </a:r>
                    </a:p>
                    <a:p>
                      <a:pPr lvl="1"/>
                      <a:r>
                        <a:rPr lang="it-IT" sz="1800" dirty="0">
                          <a:latin typeface="Arial Black" panose="020B0A04020102020204" pitchFamily="34" charset="0"/>
                        </a:rPr>
                        <a:t>Metodologie di valutazione</a:t>
                      </a:r>
                    </a:p>
                  </a:txBody>
                  <a:tcPr/>
                </a:tc>
                <a:extLst>
                  <a:ext uri="{0D108BD9-81ED-4DB2-BD59-A6C34878D82A}">
                    <a16:rowId xmlns:a16="http://schemas.microsoft.com/office/drawing/2014/main" val="849411985"/>
                  </a:ext>
                </a:extLst>
              </a:tr>
              <a:tr h="1256427">
                <a:tc>
                  <a:txBody>
                    <a:bodyPr/>
                    <a:lstStyle/>
                    <a:p>
                      <a:pPr lvl="0"/>
                      <a:r>
                        <a:rPr lang="it-IT" sz="1800" dirty="0">
                          <a:solidFill>
                            <a:srgbClr val="FF0000"/>
                          </a:solidFill>
                          <a:latin typeface="Arial Black" panose="020B0A04020102020204" pitchFamily="34" charset="0"/>
                        </a:rPr>
                        <a:t>5. Firme</a:t>
                      </a:r>
                    </a:p>
                    <a:p>
                      <a:pPr lvl="1"/>
                      <a:r>
                        <a:rPr lang="it-IT" sz="1800" dirty="0">
                          <a:latin typeface="Arial Black" panose="020B0A04020102020204" pitchFamily="34" charset="0"/>
                        </a:rPr>
                        <a:t>Docenti del Consiglio di classe</a:t>
                      </a:r>
                    </a:p>
                    <a:p>
                      <a:pPr lvl="1"/>
                      <a:r>
                        <a:rPr lang="it-IT" sz="1800" dirty="0">
                          <a:latin typeface="Arial Black" panose="020B0A04020102020204" pitchFamily="34" charset="0"/>
                        </a:rPr>
                        <a:t>Dirigente</a:t>
                      </a:r>
                    </a:p>
                    <a:p>
                      <a:pPr lvl="1"/>
                      <a:r>
                        <a:rPr lang="it-IT" sz="1800" dirty="0">
                          <a:latin typeface="Arial Black" panose="020B0A04020102020204" pitchFamily="34" charset="0"/>
                        </a:rPr>
                        <a:t>Genitori</a:t>
                      </a:r>
                    </a:p>
                    <a:p>
                      <a:pPr lvl="1"/>
                      <a:r>
                        <a:rPr lang="it-IT" sz="1800" dirty="0">
                          <a:latin typeface="Arial Black" panose="020B0A04020102020204" pitchFamily="34" charset="0"/>
                        </a:rPr>
                        <a:t>Studenti</a:t>
                      </a:r>
                    </a:p>
                  </a:txBody>
                  <a:tcPr/>
                </a:tc>
                <a:extLst>
                  <a:ext uri="{0D108BD9-81ED-4DB2-BD59-A6C34878D82A}">
                    <a16:rowId xmlns:a16="http://schemas.microsoft.com/office/drawing/2014/main" val="3264845975"/>
                  </a:ext>
                </a:extLst>
              </a:tr>
            </a:tbl>
          </a:graphicData>
        </a:graphic>
      </p:graphicFrame>
    </p:spTree>
    <p:extLst>
      <p:ext uri="{BB962C8B-B14F-4D97-AF65-F5344CB8AC3E}">
        <p14:creationId xmlns:p14="http://schemas.microsoft.com/office/powerpoint/2010/main" val="312065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66FE7A4F-49D3-40F1-9E9A-925E33035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a 3">
            <a:extLst>
              <a:ext uri="{FF2B5EF4-FFF2-40B4-BE49-F238E27FC236}">
                <a16:creationId xmlns:a16="http://schemas.microsoft.com/office/drawing/2014/main" id="{D52E11B4-CB51-4014-8DA5-8CAF8B4C790F}"/>
              </a:ext>
            </a:extLst>
          </p:cNvPr>
          <p:cNvGraphicFramePr/>
          <p:nvPr>
            <p:extLst>
              <p:ext uri="{D42A27DB-BD31-4B8C-83A1-F6EECF244321}">
                <p14:modId xmlns:p14="http://schemas.microsoft.com/office/powerpoint/2010/main" val="821147198"/>
              </p:ext>
            </p:extLst>
          </p:nvPr>
        </p:nvGraphicFramePr>
        <p:xfrm>
          <a:off x="1948069" y="450574"/>
          <a:ext cx="10243931" cy="589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0553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FFA1EA23-F332-4403-9128-592DDC4A0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ages.slideplayer.it/27/9031234/slides/slide_11.jpg">
            <a:extLst>
              <a:ext uri="{FF2B5EF4-FFF2-40B4-BE49-F238E27FC236}">
                <a16:creationId xmlns:a16="http://schemas.microsoft.com/office/drawing/2014/main" id="{F3925117-9C97-481F-8A04-79CCCB840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32" y="298733"/>
            <a:ext cx="8862646" cy="626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11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isultati immagini per block notes">
            <a:extLst>
              <a:ext uri="{FF2B5EF4-FFF2-40B4-BE49-F238E27FC236}">
                <a16:creationId xmlns:a16="http://schemas.microsoft.com/office/drawing/2014/main" id="{C7078CA9-4300-4243-863C-232B9DD08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a 4">
            <a:extLst>
              <a:ext uri="{FF2B5EF4-FFF2-40B4-BE49-F238E27FC236}">
                <a16:creationId xmlns:a16="http://schemas.microsoft.com/office/drawing/2014/main" id="{7C8DACE3-9F43-4082-B05E-9CAABB590F8B}"/>
              </a:ext>
            </a:extLst>
          </p:cNvPr>
          <p:cNvGraphicFramePr>
            <a:graphicFrameLocks noGrp="1"/>
          </p:cNvGraphicFramePr>
          <p:nvPr>
            <p:extLst>
              <p:ext uri="{D42A27DB-BD31-4B8C-83A1-F6EECF244321}">
                <p14:modId xmlns:p14="http://schemas.microsoft.com/office/powerpoint/2010/main" val="3179014068"/>
              </p:ext>
            </p:extLst>
          </p:nvPr>
        </p:nvGraphicFramePr>
        <p:xfrm>
          <a:off x="1285575" y="34456"/>
          <a:ext cx="4491630" cy="6827520"/>
        </p:xfrm>
        <a:graphic>
          <a:graphicData uri="http://schemas.openxmlformats.org/drawingml/2006/table">
            <a:tbl>
              <a:tblPr firstRow="1" bandRow="1">
                <a:tableStyleId>{10A1B5D5-9B99-4C35-A422-299274C87663}</a:tableStyleId>
              </a:tblPr>
              <a:tblGrid>
                <a:gridCol w="4491630">
                  <a:extLst>
                    <a:ext uri="{9D8B030D-6E8A-4147-A177-3AD203B41FA5}">
                      <a16:colId xmlns:a16="http://schemas.microsoft.com/office/drawing/2014/main" val="46695647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latin typeface="Arial" panose="020B0604020202020204" pitchFamily="34" charset="0"/>
                          <a:cs typeface="Arial" panose="020B0604020202020204" pitchFamily="34" charset="0"/>
                        </a:rPr>
                        <a:t>COSA SONO GLI STRUMENTI COMPENSATIVI?</a:t>
                      </a:r>
                    </a:p>
                    <a:p>
                      <a:endParaRPr lang="it-IT" dirty="0"/>
                    </a:p>
                  </a:txBody>
                  <a:tcPr/>
                </a:tc>
                <a:extLst>
                  <a:ext uri="{0D108BD9-81ED-4DB2-BD59-A6C34878D82A}">
                    <a16:rowId xmlns:a16="http://schemas.microsoft.com/office/drawing/2014/main" val="147227088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dirty="0">
                          <a:latin typeface="Arial Black" panose="020B0A04020102020204" pitchFamily="34" charset="0"/>
                        </a:rPr>
                        <a:t>Strumenti finalizzati alla manifestazione del proprio potenziale. In altre parole, tutto ciò che possiamo mettere in atto per raggiungere mete che altrimenti sarebbero difficilmente raggiungibili, se non impossibili.</a:t>
                      </a:r>
                    </a:p>
                    <a:p>
                      <a:endParaRPr lang="it-IT" dirty="0"/>
                    </a:p>
                  </a:txBody>
                  <a:tcPr/>
                </a:tc>
                <a:extLst>
                  <a:ext uri="{0D108BD9-81ED-4DB2-BD59-A6C34878D82A}">
                    <a16:rowId xmlns:a16="http://schemas.microsoft.com/office/drawing/2014/main" val="210951264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dirty="0">
                          <a:latin typeface="Arial Black" panose="020B0A04020102020204" pitchFamily="34" charset="0"/>
                        </a:rPr>
                        <a:t>Sono gli strumenti che permettono di compensare la debolezza funzionale derivante dal disturbo, facilitando l’esecuzione dei compiti automatici (non intelligenti) compromessi dal disturbo specifico proprio come un paio di occhiali permette al miope di leggere ciò che è scritto sulla lavagna. </a:t>
                      </a:r>
                    </a:p>
                    <a:p>
                      <a:pPr algn="just"/>
                      <a:endParaRPr lang="it-IT" sz="1600" dirty="0">
                        <a:latin typeface="Arial Black" panose="020B0A04020102020204" pitchFamily="34" charset="0"/>
                      </a:endParaRPr>
                    </a:p>
                  </a:txBody>
                  <a:tcPr/>
                </a:tc>
                <a:extLst>
                  <a:ext uri="{0D108BD9-81ED-4DB2-BD59-A6C34878D82A}">
                    <a16:rowId xmlns:a16="http://schemas.microsoft.com/office/drawing/2014/main" val="365915875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dirty="0">
                          <a:latin typeface="Arial Black" panose="020B0A04020102020204" pitchFamily="34" charset="0"/>
                        </a:rPr>
                        <a:t>Nelle Linee Guida (2011) sono definiti come “strumenti didattici e tecnologici che sostituiscono o facilitano la prestazione richiesta nell’abilità deficitaria”. </a:t>
                      </a:r>
                    </a:p>
                    <a:p>
                      <a:pPr algn="just"/>
                      <a:endParaRPr lang="it-IT" sz="1600" dirty="0">
                        <a:latin typeface="Arial Black" panose="020B0A04020102020204" pitchFamily="34" charset="0"/>
                      </a:endParaRPr>
                    </a:p>
                  </a:txBody>
                  <a:tcPr/>
                </a:tc>
                <a:extLst>
                  <a:ext uri="{0D108BD9-81ED-4DB2-BD59-A6C34878D82A}">
                    <a16:rowId xmlns:a16="http://schemas.microsoft.com/office/drawing/2014/main" val="2910101858"/>
                  </a:ext>
                </a:extLst>
              </a:tr>
            </a:tbl>
          </a:graphicData>
        </a:graphic>
      </p:graphicFrame>
      <p:pic>
        <p:nvPicPr>
          <p:cNvPr id="7" name="Picture 2" descr="http://comunicazioneebenessere.it/wp-content/uploads/2014/05/strumenti-compensativi.jpg">
            <a:extLst>
              <a:ext uri="{FF2B5EF4-FFF2-40B4-BE49-F238E27FC236}">
                <a16:creationId xmlns:a16="http://schemas.microsoft.com/office/drawing/2014/main" id="{447F7C87-36CC-41D4-9580-09357BAF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470" y="352507"/>
            <a:ext cx="5962735" cy="588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68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3E88E88E-D371-4B9F-A163-826C3EC24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87" y="-11927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a:extLst>
              <a:ext uri="{FF2B5EF4-FFF2-40B4-BE49-F238E27FC236}">
                <a16:creationId xmlns:a16="http://schemas.microsoft.com/office/drawing/2014/main" id="{CEAC178B-38BB-47F7-A901-4EB3B613D67D}"/>
              </a:ext>
            </a:extLst>
          </p:cNvPr>
          <p:cNvGraphicFramePr>
            <a:graphicFrameLocks noGrp="1"/>
          </p:cNvGraphicFramePr>
          <p:nvPr>
            <p:extLst>
              <p:ext uri="{D42A27DB-BD31-4B8C-83A1-F6EECF244321}">
                <p14:modId xmlns:p14="http://schemas.microsoft.com/office/powerpoint/2010/main" val="3655189090"/>
              </p:ext>
            </p:extLst>
          </p:nvPr>
        </p:nvGraphicFramePr>
        <p:xfrm>
          <a:off x="2146852" y="344556"/>
          <a:ext cx="7911548" cy="6096001"/>
        </p:xfrm>
        <a:graphic>
          <a:graphicData uri="http://schemas.openxmlformats.org/drawingml/2006/table">
            <a:tbl>
              <a:tblPr firstRow="1" bandRow="1">
                <a:tableStyleId>{9DCAF9ED-07DC-4A11-8D7F-57B35C25682E}</a:tableStyleId>
              </a:tblPr>
              <a:tblGrid>
                <a:gridCol w="7911548">
                  <a:extLst>
                    <a:ext uri="{9D8B030D-6E8A-4147-A177-3AD203B41FA5}">
                      <a16:colId xmlns:a16="http://schemas.microsoft.com/office/drawing/2014/main" val="1667778205"/>
                    </a:ext>
                  </a:extLst>
                </a:gridCol>
              </a:tblGrid>
              <a:tr h="411807">
                <a:tc>
                  <a:txBody>
                    <a:bodyPr/>
                    <a:lstStyle/>
                    <a:p>
                      <a:r>
                        <a:rPr lang="it-IT" dirty="0">
                          <a:latin typeface="Arial Black" panose="020B0A04020102020204" pitchFamily="34" charset="0"/>
                        </a:rPr>
                        <a:t>CHE COSA SONO LE MISURE DISPENSATIVE? </a:t>
                      </a:r>
                    </a:p>
                  </a:txBody>
                  <a:tcPr/>
                </a:tc>
                <a:extLst>
                  <a:ext uri="{0D108BD9-81ED-4DB2-BD59-A6C34878D82A}">
                    <a16:rowId xmlns:a16="http://schemas.microsoft.com/office/drawing/2014/main" val="3742178649"/>
                  </a:ext>
                </a:extLst>
              </a:tr>
              <a:tr h="997227">
                <a:tc>
                  <a:txBody>
                    <a:bodyPr/>
                    <a:lstStyle/>
                    <a:p>
                      <a:pPr algn="just"/>
                      <a:r>
                        <a:rPr lang="it-IT" sz="1800" dirty="0">
                          <a:latin typeface="Arial Black" panose="020B0A04020102020204" pitchFamily="34" charset="0"/>
                        </a:rPr>
                        <a:t>Sono le strategie didattiche messe in atto per favorire i processi di inclusione e di raggiungimento degli obiettivi formativi. </a:t>
                      </a:r>
                    </a:p>
                  </a:txBody>
                  <a:tcPr/>
                </a:tc>
                <a:extLst>
                  <a:ext uri="{0D108BD9-81ED-4DB2-BD59-A6C34878D82A}">
                    <a16:rowId xmlns:a16="http://schemas.microsoft.com/office/drawing/2014/main" val="3106173791"/>
                  </a:ext>
                </a:extLst>
              </a:tr>
              <a:tr h="1595563">
                <a:tc>
                  <a:txBody>
                    <a:bodyPr/>
                    <a:lstStyle/>
                    <a:p>
                      <a:pPr algn="just"/>
                      <a:r>
                        <a:rPr lang="it-IT" sz="1800" dirty="0">
                          <a:latin typeface="Arial Black" panose="020B0A04020102020204" pitchFamily="34" charset="0"/>
                        </a:rPr>
                        <a:t>Sono interventi che “consentono all’alunno di non svolgere alcune prestazioni che, a causa del disturbo, risultano particolarmente dispendiose e non migliorano l’apprendimento” (Linee Guida, 2011). </a:t>
                      </a:r>
                    </a:p>
                  </a:txBody>
                  <a:tcPr/>
                </a:tc>
                <a:extLst>
                  <a:ext uri="{0D108BD9-81ED-4DB2-BD59-A6C34878D82A}">
                    <a16:rowId xmlns:a16="http://schemas.microsoft.com/office/drawing/2014/main" val="1721589308"/>
                  </a:ext>
                </a:extLst>
              </a:tr>
              <a:tr h="309140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800" dirty="0">
                          <a:latin typeface="Arial Black" panose="020B0A04020102020204" pitchFamily="34" charset="0"/>
                        </a:rPr>
                        <a:t>Riguardano la dispensa da alcune prestazioni. Nelle Circolari Ministeriali, sono misure dispensative: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800" dirty="0">
                          <a:highlight>
                            <a:srgbClr val="FFFF00"/>
                          </a:highlight>
                          <a:latin typeface="Arial Black" panose="020B0A04020102020204" pitchFamily="34" charset="0"/>
                        </a:rPr>
                        <a:t>dare più tempo per le verifiche</a:t>
                      </a:r>
                      <a:r>
                        <a:rPr lang="it-IT" sz="1800" dirty="0">
                          <a:latin typeface="Arial Black" panose="020B0A040201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800" dirty="0">
                          <a:highlight>
                            <a:srgbClr val="FFFF00"/>
                          </a:highlight>
                          <a:latin typeface="Arial Black" panose="020B0A04020102020204" pitchFamily="34" charset="0"/>
                        </a:rPr>
                        <a:t>assegnare meno compiti a casa,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800" dirty="0">
                          <a:highlight>
                            <a:srgbClr val="FFFF00"/>
                          </a:highlight>
                          <a:latin typeface="Arial Black" panose="020B0A04020102020204" pitchFamily="34" charset="0"/>
                        </a:rPr>
                        <a:t>esonerare dall’imparare a memoria formule o altre nozioni, </a:t>
                      </a:r>
                      <a:r>
                        <a:rPr lang="it-IT" sz="1800" dirty="0">
                          <a:latin typeface="Arial Black" panose="020B0A04020102020204" pitchFamily="34" charset="0"/>
                        </a:rPr>
                        <a:t>accorgimenti che potrebbero apparire come delle “concessioni”, ma che in realtà sono strategie didattiche. </a:t>
                      </a:r>
                    </a:p>
                    <a:p>
                      <a:endParaRPr lang="it-IT" sz="1800" dirty="0">
                        <a:latin typeface="Arial Black" panose="020B0A04020102020204" pitchFamily="34" charset="0"/>
                      </a:endParaRPr>
                    </a:p>
                  </a:txBody>
                  <a:tcPr/>
                </a:tc>
                <a:extLst>
                  <a:ext uri="{0D108BD9-81ED-4DB2-BD59-A6C34878D82A}">
                    <a16:rowId xmlns:a16="http://schemas.microsoft.com/office/drawing/2014/main" val="2594211439"/>
                  </a:ext>
                </a:extLst>
              </a:tr>
            </a:tbl>
          </a:graphicData>
        </a:graphic>
      </p:graphicFrame>
    </p:spTree>
    <p:extLst>
      <p:ext uri="{BB962C8B-B14F-4D97-AF65-F5344CB8AC3E}">
        <p14:creationId xmlns:p14="http://schemas.microsoft.com/office/powerpoint/2010/main" val="1815793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7AA61569-54AC-405A-AB66-DA605777D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a 2">
            <a:extLst>
              <a:ext uri="{FF2B5EF4-FFF2-40B4-BE49-F238E27FC236}">
                <a16:creationId xmlns:a16="http://schemas.microsoft.com/office/drawing/2014/main" id="{4BB41F75-446C-49B0-8B5C-E21A52CAA171}"/>
              </a:ext>
            </a:extLst>
          </p:cNvPr>
          <p:cNvGraphicFramePr>
            <a:graphicFrameLocks noGrp="1"/>
          </p:cNvGraphicFramePr>
          <p:nvPr>
            <p:extLst>
              <p:ext uri="{D42A27DB-BD31-4B8C-83A1-F6EECF244321}">
                <p14:modId xmlns:p14="http://schemas.microsoft.com/office/powerpoint/2010/main" val="1671027598"/>
              </p:ext>
            </p:extLst>
          </p:nvPr>
        </p:nvGraphicFramePr>
        <p:xfrm>
          <a:off x="1073426" y="29899"/>
          <a:ext cx="11118574" cy="6798202"/>
        </p:xfrm>
        <a:graphic>
          <a:graphicData uri="http://schemas.openxmlformats.org/drawingml/2006/table">
            <a:tbl>
              <a:tblPr firstRow="1" bandRow="1">
                <a:tableStyleId>{616DA210-FB5B-4158-B5E0-FEB733F419BA}</a:tableStyleId>
              </a:tblPr>
              <a:tblGrid>
                <a:gridCol w="5197527">
                  <a:extLst>
                    <a:ext uri="{9D8B030D-6E8A-4147-A177-3AD203B41FA5}">
                      <a16:colId xmlns:a16="http://schemas.microsoft.com/office/drawing/2014/main" val="1491196552"/>
                    </a:ext>
                  </a:extLst>
                </a:gridCol>
                <a:gridCol w="5921047">
                  <a:extLst>
                    <a:ext uri="{9D8B030D-6E8A-4147-A177-3AD203B41FA5}">
                      <a16:colId xmlns:a16="http://schemas.microsoft.com/office/drawing/2014/main" val="102020016"/>
                    </a:ext>
                  </a:extLst>
                </a:gridCol>
              </a:tblGrid>
              <a:tr h="915562">
                <a:tc>
                  <a:txBody>
                    <a:bodyPr/>
                    <a:lstStyle/>
                    <a:p>
                      <a:pPr algn="ctr"/>
                      <a:r>
                        <a:rPr lang="it-IT" dirty="0">
                          <a:highlight>
                            <a:srgbClr val="FF0000"/>
                          </a:highlight>
                          <a:latin typeface="Arial Black" panose="020B0A04020102020204" pitchFamily="34" charset="0"/>
                        </a:rPr>
                        <a:t>Misure dispensative</a:t>
                      </a:r>
                    </a:p>
                    <a:p>
                      <a:pPr algn="just"/>
                      <a:r>
                        <a:rPr lang="it-IT" dirty="0">
                          <a:highlight>
                            <a:srgbClr val="FF0000"/>
                          </a:highlight>
                          <a:latin typeface="Arial Black" panose="020B0A04020102020204" pitchFamily="34" charset="0"/>
                        </a:rPr>
                        <a:t>L’alunno può essere dispensato da:</a:t>
                      </a:r>
                    </a:p>
                  </a:txBody>
                  <a:tcPr/>
                </a:tc>
                <a:tc>
                  <a:txBody>
                    <a:bodyPr/>
                    <a:lstStyle/>
                    <a:p>
                      <a:pPr algn="ctr"/>
                      <a:r>
                        <a:rPr lang="it-IT" dirty="0">
                          <a:highlight>
                            <a:srgbClr val="00FF00"/>
                          </a:highlight>
                          <a:latin typeface="Arial Black" panose="020B0A04020102020204" pitchFamily="34" charset="0"/>
                        </a:rPr>
                        <a:t>Strumenti compensativi</a:t>
                      </a:r>
                    </a:p>
                    <a:p>
                      <a:pPr algn="just"/>
                      <a:r>
                        <a:rPr lang="it-IT" dirty="0">
                          <a:highlight>
                            <a:srgbClr val="00FF00"/>
                          </a:highlight>
                          <a:latin typeface="Arial Black" panose="020B0A04020102020204" pitchFamily="34" charset="0"/>
                        </a:rPr>
                        <a:t>L’alunno può usufruire dei seguenti strumenti compensativi:</a:t>
                      </a:r>
                    </a:p>
                  </a:txBody>
                  <a:tcPr/>
                </a:tc>
                <a:extLst>
                  <a:ext uri="{0D108BD9-81ED-4DB2-BD59-A6C34878D82A}">
                    <a16:rowId xmlns:a16="http://schemas.microsoft.com/office/drawing/2014/main" val="2163072131"/>
                  </a:ext>
                </a:extLst>
              </a:tr>
              <a:tr h="371311">
                <a:tc>
                  <a:txBody>
                    <a:bodyPr/>
                    <a:lstStyle/>
                    <a:p>
                      <a:r>
                        <a:rPr lang="it-IT" sz="2000" dirty="0">
                          <a:latin typeface="Arial" panose="020B0604020202020204" pitchFamily="34" charset="0"/>
                          <a:cs typeface="Arial" panose="020B0604020202020204" pitchFamily="34" charset="0"/>
                        </a:rPr>
                        <a:t>Lettura ad alta voce</a:t>
                      </a:r>
                    </a:p>
                  </a:txBody>
                  <a:tcPr/>
                </a:tc>
                <a:tc>
                  <a:txBody>
                    <a:bodyPr/>
                    <a:lstStyle/>
                    <a:p>
                      <a:r>
                        <a:rPr lang="it-IT" sz="2000" dirty="0">
                          <a:latin typeface="Arial" panose="020B0604020202020204" pitchFamily="34" charset="0"/>
                          <a:cs typeface="Arial" panose="020B0604020202020204" pitchFamily="34" charset="0"/>
                        </a:rPr>
                        <a:t>Libri digitali o audiolibri</a:t>
                      </a:r>
                    </a:p>
                  </a:txBody>
                  <a:tcPr/>
                </a:tc>
                <a:extLst>
                  <a:ext uri="{0D108BD9-81ED-4DB2-BD59-A6C34878D82A}">
                    <a16:rowId xmlns:a16="http://schemas.microsoft.com/office/drawing/2014/main" val="1079814712"/>
                  </a:ext>
                </a:extLst>
              </a:tr>
              <a:tr h="371311">
                <a:tc>
                  <a:txBody>
                    <a:bodyPr/>
                    <a:lstStyle/>
                    <a:p>
                      <a:r>
                        <a:rPr lang="it-IT" sz="2000" dirty="0">
                          <a:latin typeface="Arial" panose="020B0604020202020204" pitchFamily="34" charset="0"/>
                          <a:cs typeface="Arial" panose="020B0604020202020204" pitchFamily="34" charset="0"/>
                        </a:rPr>
                        <a:t>Copiare alla lavagna</a:t>
                      </a:r>
                    </a:p>
                  </a:txBody>
                  <a:tcPr/>
                </a:tc>
                <a:tc>
                  <a:txBody>
                    <a:bodyPr/>
                    <a:lstStyle/>
                    <a:p>
                      <a:r>
                        <a:rPr lang="it-IT" sz="2000" dirty="0">
                          <a:latin typeface="Arial" panose="020B0604020202020204" pitchFamily="34" charset="0"/>
                          <a:cs typeface="Arial" panose="020B0604020202020204" pitchFamily="34" charset="0"/>
                        </a:rPr>
                        <a:t>Tabelle, formulari, sintesi, schemi e mappe</a:t>
                      </a:r>
                    </a:p>
                  </a:txBody>
                  <a:tcPr/>
                </a:tc>
                <a:extLst>
                  <a:ext uri="{0D108BD9-81ED-4DB2-BD59-A6C34878D82A}">
                    <a16:rowId xmlns:a16="http://schemas.microsoft.com/office/drawing/2014/main" val="4022155263"/>
                  </a:ext>
                </a:extLst>
              </a:tr>
              <a:tr h="371311">
                <a:tc>
                  <a:txBody>
                    <a:bodyPr/>
                    <a:lstStyle/>
                    <a:p>
                      <a:r>
                        <a:rPr lang="it-IT" sz="2000" dirty="0">
                          <a:latin typeface="Arial" panose="020B0604020202020204" pitchFamily="34" charset="0"/>
                          <a:cs typeface="Arial" panose="020B0604020202020204" pitchFamily="34" charset="0"/>
                        </a:rPr>
                        <a:t>Prendere appunti</a:t>
                      </a:r>
                    </a:p>
                  </a:txBody>
                  <a:tcPr/>
                </a:tc>
                <a:tc>
                  <a:txBody>
                    <a:bodyPr/>
                    <a:lstStyle/>
                    <a:p>
                      <a:r>
                        <a:rPr lang="it-IT" sz="2000" dirty="0">
                          <a:latin typeface="Arial" panose="020B0604020202020204" pitchFamily="34" charset="0"/>
                          <a:cs typeface="Arial" panose="020B0604020202020204" pitchFamily="34" charset="0"/>
                        </a:rPr>
                        <a:t>Calcolatrice o computer  con stampante</a:t>
                      </a:r>
                    </a:p>
                  </a:txBody>
                  <a:tcPr/>
                </a:tc>
                <a:extLst>
                  <a:ext uri="{0D108BD9-81ED-4DB2-BD59-A6C34878D82A}">
                    <a16:rowId xmlns:a16="http://schemas.microsoft.com/office/drawing/2014/main" val="106566273"/>
                  </a:ext>
                </a:extLst>
              </a:tr>
              <a:tr h="640893">
                <a:tc>
                  <a:txBody>
                    <a:bodyPr/>
                    <a:lstStyle/>
                    <a:p>
                      <a:r>
                        <a:rPr lang="it-IT" sz="2000" dirty="0">
                          <a:latin typeface="Arial" panose="020B0604020202020204" pitchFamily="34" charset="0"/>
                          <a:cs typeface="Arial" panose="020B0604020202020204" pitchFamily="34" charset="0"/>
                        </a:rPr>
                        <a:t>ricopiare</a:t>
                      </a:r>
                    </a:p>
                  </a:txBody>
                  <a:tcPr/>
                </a:tc>
                <a:tc>
                  <a:txBody>
                    <a:bodyPr/>
                    <a:lstStyle/>
                    <a:p>
                      <a:r>
                        <a:rPr lang="it-IT" sz="2000" dirty="0">
                          <a:latin typeface="Arial" panose="020B0604020202020204" pitchFamily="34" charset="0"/>
                          <a:cs typeface="Arial" panose="020B0604020202020204" pitchFamily="34" charset="0"/>
                        </a:rPr>
                        <a:t>Computer con videoscrittura, correttore ortografico, stampante e scanner</a:t>
                      </a:r>
                    </a:p>
                  </a:txBody>
                  <a:tcPr/>
                </a:tc>
                <a:extLst>
                  <a:ext uri="{0D108BD9-81ED-4DB2-BD59-A6C34878D82A}">
                    <a16:rowId xmlns:a16="http://schemas.microsoft.com/office/drawing/2014/main" val="275188718"/>
                  </a:ext>
                </a:extLst>
              </a:tr>
              <a:tr h="371311">
                <a:tc>
                  <a:txBody>
                    <a:bodyPr/>
                    <a:lstStyle/>
                    <a:p>
                      <a:r>
                        <a:rPr lang="it-IT" sz="2000" dirty="0">
                          <a:latin typeface="Arial" panose="020B0604020202020204" pitchFamily="34" charset="0"/>
                          <a:cs typeface="Arial" panose="020B0604020202020204" pitchFamily="34" charset="0"/>
                        </a:rPr>
                        <a:t>Dettatura di testi e/o appunti</a:t>
                      </a:r>
                    </a:p>
                  </a:txBody>
                  <a:tcPr/>
                </a:tc>
                <a:tc>
                  <a:txBody>
                    <a:bodyPr/>
                    <a:lstStyle/>
                    <a:p>
                      <a:r>
                        <a:rPr lang="it-IT" sz="2000" dirty="0">
                          <a:latin typeface="Arial" panose="020B0604020202020204" pitchFamily="34" charset="0"/>
                          <a:cs typeface="Arial" panose="020B0604020202020204" pitchFamily="34" charset="0"/>
                        </a:rPr>
                        <a:t>Software didattici, computer con sintetizzatore vocale</a:t>
                      </a:r>
                    </a:p>
                  </a:txBody>
                  <a:tcPr/>
                </a:tc>
                <a:extLst>
                  <a:ext uri="{0D108BD9-81ED-4DB2-BD59-A6C34878D82A}">
                    <a16:rowId xmlns:a16="http://schemas.microsoft.com/office/drawing/2014/main" val="1775736478"/>
                  </a:ext>
                </a:extLst>
              </a:tr>
              <a:tr h="371311">
                <a:tc>
                  <a:txBody>
                    <a:bodyPr/>
                    <a:lstStyle/>
                    <a:p>
                      <a:r>
                        <a:rPr lang="it-IT" sz="2000" dirty="0">
                          <a:latin typeface="Arial" panose="020B0604020202020204" pitchFamily="34" charset="0"/>
                          <a:cs typeface="Arial" panose="020B0604020202020204" pitchFamily="34" charset="0"/>
                        </a:rPr>
                        <a:t>Eccessivo carico di compiti</a:t>
                      </a:r>
                    </a:p>
                  </a:txBody>
                  <a:tcPr/>
                </a:tc>
                <a:tc>
                  <a:txBody>
                    <a:bodyPr/>
                    <a:lstStyle/>
                    <a:p>
                      <a:r>
                        <a:rPr lang="it-IT" sz="2000" dirty="0">
                          <a:latin typeface="Arial" panose="020B0604020202020204" pitchFamily="34" charset="0"/>
                          <a:cs typeface="Arial" panose="020B0604020202020204" pitchFamily="34" charset="0"/>
                        </a:rPr>
                        <a:t>Vocabolari e dizionari digitali</a:t>
                      </a:r>
                    </a:p>
                  </a:txBody>
                  <a:tcPr/>
                </a:tc>
                <a:extLst>
                  <a:ext uri="{0D108BD9-81ED-4DB2-BD59-A6C34878D82A}">
                    <a16:rowId xmlns:a16="http://schemas.microsoft.com/office/drawing/2014/main" val="1940890133"/>
                  </a:ext>
                </a:extLst>
              </a:tr>
              <a:tr h="371311">
                <a:tc>
                  <a:txBody>
                    <a:bodyPr/>
                    <a:lstStyle/>
                    <a:p>
                      <a:r>
                        <a:rPr lang="it-IT" sz="2000" dirty="0">
                          <a:latin typeface="Arial" panose="020B0604020202020204" pitchFamily="34" charset="0"/>
                          <a:cs typeface="Arial" panose="020B0604020202020204" pitchFamily="34" charset="0"/>
                        </a:rPr>
                        <a:t>Studio mnemonico di poesie, formule, definizioni</a:t>
                      </a:r>
                    </a:p>
                  </a:txBody>
                  <a:tcPr/>
                </a:tc>
                <a:tc>
                  <a:txBody>
                    <a:bodyPr/>
                    <a:lstStyle/>
                    <a:p>
                      <a:endParaRPr lang="it-IT" dirty="0"/>
                    </a:p>
                  </a:txBody>
                  <a:tcPr/>
                </a:tc>
                <a:extLst>
                  <a:ext uri="{0D108BD9-81ED-4DB2-BD59-A6C34878D82A}">
                    <a16:rowId xmlns:a16="http://schemas.microsoft.com/office/drawing/2014/main" val="335227156"/>
                  </a:ext>
                </a:extLst>
              </a:tr>
              <a:tr h="371311">
                <a:tc>
                  <a:txBody>
                    <a:bodyPr/>
                    <a:lstStyle/>
                    <a:p>
                      <a:r>
                        <a:rPr lang="it-IT" sz="2000" dirty="0">
                          <a:latin typeface="Arial" panose="020B0604020202020204" pitchFamily="34" charset="0"/>
                          <a:cs typeface="Arial" panose="020B0604020202020204" pitchFamily="34" charset="0"/>
                        </a:rPr>
                        <a:t>Eseguire più esercizi di verifica con lo stesso obiettivo</a:t>
                      </a:r>
                    </a:p>
                  </a:txBody>
                  <a:tcPr/>
                </a:tc>
                <a:tc>
                  <a:txBody>
                    <a:bodyPr/>
                    <a:lstStyle/>
                    <a:p>
                      <a:endParaRPr lang="it-IT" dirty="0"/>
                    </a:p>
                  </a:txBody>
                  <a:tcPr/>
                </a:tc>
                <a:extLst>
                  <a:ext uri="{0D108BD9-81ED-4DB2-BD59-A6C34878D82A}">
                    <a16:rowId xmlns:a16="http://schemas.microsoft.com/office/drawing/2014/main" val="3174276876"/>
                  </a:ext>
                </a:extLst>
              </a:tr>
              <a:tr h="371311">
                <a:tc>
                  <a:txBody>
                    <a:bodyPr/>
                    <a:lstStyle/>
                    <a:p>
                      <a:r>
                        <a:rPr lang="it-IT" sz="2000" dirty="0">
                          <a:latin typeface="Arial" panose="020B0604020202020204" pitchFamily="34" charset="0"/>
                          <a:cs typeface="Arial" panose="020B0604020202020204" pitchFamily="34" charset="0"/>
                        </a:rPr>
                        <a:t>Sostenere verifiche scritte per le materie orali</a:t>
                      </a:r>
                    </a:p>
                  </a:txBody>
                  <a:tcPr/>
                </a:tc>
                <a:tc>
                  <a:txBody>
                    <a:bodyPr/>
                    <a:lstStyle/>
                    <a:p>
                      <a:endParaRPr lang="it-IT" dirty="0"/>
                    </a:p>
                  </a:txBody>
                  <a:tcPr/>
                </a:tc>
                <a:extLst>
                  <a:ext uri="{0D108BD9-81ED-4DB2-BD59-A6C34878D82A}">
                    <a16:rowId xmlns:a16="http://schemas.microsoft.com/office/drawing/2014/main" val="2821067013"/>
                  </a:ext>
                </a:extLst>
              </a:tr>
              <a:tr h="371311">
                <a:tc>
                  <a:txBody>
                    <a:bodyPr/>
                    <a:lstStyle/>
                    <a:p>
                      <a:r>
                        <a:rPr lang="it-IT" sz="2000" dirty="0">
                          <a:latin typeface="Arial" panose="020B0604020202020204" pitchFamily="34" charset="0"/>
                          <a:cs typeface="Arial" panose="020B0604020202020204" pitchFamily="34" charset="0"/>
                        </a:rPr>
                        <a:t>Prove scritte di lingua straniera</a:t>
                      </a:r>
                    </a:p>
                  </a:txBody>
                  <a:tcPr/>
                </a:tc>
                <a:tc>
                  <a:txBody>
                    <a:bodyPr/>
                    <a:lstStyle/>
                    <a:p>
                      <a:endParaRPr lang="it-IT" dirty="0"/>
                    </a:p>
                  </a:txBody>
                  <a:tcPr/>
                </a:tc>
                <a:extLst>
                  <a:ext uri="{0D108BD9-81ED-4DB2-BD59-A6C34878D82A}">
                    <a16:rowId xmlns:a16="http://schemas.microsoft.com/office/drawing/2014/main" val="1324387863"/>
                  </a:ext>
                </a:extLst>
              </a:tr>
              <a:tr h="371311">
                <a:tc>
                  <a:txBody>
                    <a:bodyPr/>
                    <a:lstStyle/>
                    <a:p>
                      <a:r>
                        <a:rPr lang="it-IT" sz="2000" dirty="0">
                          <a:latin typeface="Arial" panose="020B0604020202020204" pitchFamily="34" charset="0"/>
                          <a:cs typeface="Arial" panose="020B0604020202020204" pitchFamily="34" charset="0"/>
                        </a:rPr>
                        <a:t>Disegno tecnico</a:t>
                      </a:r>
                    </a:p>
                  </a:txBody>
                  <a:tcPr/>
                </a:tc>
                <a:tc>
                  <a:txBody>
                    <a:bodyPr/>
                    <a:lstStyle/>
                    <a:p>
                      <a:endParaRPr lang="it-IT" dirty="0"/>
                    </a:p>
                  </a:txBody>
                  <a:tcPr/>
                </a:tc>
                <a:extLst>
                  <a:ext uri="{0D108BD9-81ED-4DB2-BD59-A6C34878D82A}">
                    <a16:rowId xmlns:a16="http://schemas.microsoft.com/office/drawing/2014/main" val="812025262"/>
                  </a:ext>
                </a:extLst>
              </a:tr>
            </a:tbl>
          </a:graphicData>
        </a:graphic>
      </p:graphicFrame>
    </p:spTree>
    <p:extLst>
      <p:ext uri="{BB962C8B-B14F-4D97-AF65-F5344CB8AC3E}">
        <p14:creationId xmlns:p14="http://schemas.microsoft.com/office/powerpoint/2010/main" val="1654970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sultati immagini per block notes">
            <a:extLst>
              <a:ext uri="{FF2B5EF4-FFF2-40B4-BE49-F238E27FC236}">
                <a16:creationId xmlns:a16="http://schemas.microsoft.com/office/drawing/2014/main" id="{72A2A2D0-F851-429F-8DCF-FFAC6E3CC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a 4">
            <a:extLst>
              <a:ext uri="{FF2B5EF4-FFF2-40B4-BE49-F238E27FC236}">
                <a16:creationId xmlns:a16="http://schemas.microsoft.com/office/drawing/2014/main" id="{77D7FF55-141E-46F7-A1F8-B38E0D9574CD}"/>
              </a:ext>
            </a:extLst>
          </p:cNvPr>
          <p:cNvGraphicFramePr>
            <a:graphicFrameLocks noGrp="1"/>
          </p:cNvGraphicFramePr>
          <p:nvPr>
            <p:extLst>
              <p:ext uri="{D42A27DB-BD31-4B8C-83A1-F6EECF244321}">
                <p14:modId xmlns:p14="http://schemas.microsoft.com/office/powerpoint/2010/main" val="3238857953"/>
              </p:ext>
            </p:extLst>
          </p:nvPr>
        </p:nvGraphicFramePr>
        <p:xfrm>
          <a:off x="1603513" y="914400"/>
          <a:ext cx="9740348" cy="4757529"/>
        </p:xfrm>
        <a:graphic>
          <a:graphicData uri="http://schemas.openxmlformats.org/drawingml/2006/table">
            <a:tbl>
              <a:tblPr firstRow="1" bandRow="1">
                <a:tableStyleId>{7DF18680-E054-41AD-8BC1-D1AEF772440D}</a:tableStyleId>
              </a:tblPr>
              <a:tblGrid>
                <a:gridCol w="4870174">
                  <a:extLst>
                    <a:ext uri="{9D8B030D-6E8A-4147-A177-3AD203B41FA5}">
                      <a16:colId xmlns:a16="http://schemas.microsoft.com/office/drawing/2014/main" val="1659991573"/>
                    </a:ext>
                  </a:extLst>
                </a:gridCol>
                <a:gridCol w="4870174">
                  <a:extLst>
                    <a:ext uri="{9D8B030D-6E8A-4147-A177-3AD203B41FA5}">
                      <a16:colId xmlns:a16="http://schemas.microsoft.com/office/drawing/2014/main" val="3645421413"/>
                    </a:ext>
                  </a:extLst>
                </a:gridCol>
              </a:tblGrid>
              <a:tr h="664053">
                <a:tc>
                  <a:txBody>
                    <a:bodyPr/>
                    <a:lstStyle/>
                    <a:p>
                      <a:pPr algn="ctr"/>
                      <a:r>
                        <a:rPr lang="it-IT" sz="2400" dirty="0"/>
                        <a:t>MAPPE MENTALI</a:t>
                      </a:r>
                      <a:endParaRPr lang="it-IT" sz="2400" dirty="0">
                        <a:latin typeface="Arial Black" panose="020B0A04020102020204" pitchFamily="34" charset="0"/>
                      </a:endParaRPr>
                    </a:p>
                  </a:txBody>
                  <a:tcPr/>
                </a:tc>
                <a:tc>
                  <a:txBody>
                    <a:bodyPr/>
                    <a:lstStyle/>
                    <a:p>
                      <a:pPr algn="ctr"/>
                      <a:r>
                        <a:rPr lang="it-IT" sz="2400" dirty="0"/>
                        <a:t>MAPPE CONCETTUALI</a:t>
                      </a:r>
                      <a:endParaRPr lang="it-IT" sz="2400" dirty="0">
                        <a:latin typeface="Arial Black" panose="020B0A04020102020204" pitchFamily="34" charset="0"/>
                      </a:endParaRPr>
                    </a:p>
                  </a:txBody>
                  <a:tcPr/>
                </a:tc>
                <a:extLst>
                  <a:ext uri="{0D108BD9-81ED-4DB2-BD59-A6C34878D82A}">
                    <a16:rowId xmlns:a16="http://schemas.microsoft.com/office/drawing/2014/main" val="813899577"/>
                  </a:ext>
                </a:extLst>
              </a:tr>
              <a:tr h="409347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0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0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it-IT" sz="2000" dirty="0"/>
                        <a:t>le mappe mentali consentono di strutturare rapidamente un testo e mostrarne la struttura graficamente.</a:t>
                      </a:r>
                    </a:p>
                    <a:p>
                      <a:endParaRPr lang="it-IT" dirty="0"/>
                    </a:p>
                  </a:txBody>
                  <a:tcPr/>
                </a:tc>
                <a:tc>
                  <a:txBody>
                    <a:bodyPr/>
                    <a:lstStyle/>
                    <a:p>
                      <a:pPr algn="just"/>
                      <a:endParaRPr lang="it-IT" sz="2000" dirty="0"/>
                    </a:p>
                    <a:p>
                      <a:pPr algn="just"/>
                      <a:endParaRPr lang="it-IT" sz="2000" dirty="0"/>
                    </a:p>
                    <a:p>
                      <a:pPr algn="just"/>
                      <a:r>
                        <a:rPr lang="it-IT" sz="2000" dirty="0"/>
                        <a:t>Le mappe concettuali consentono di "riflettere", approfonditamente e lentamente, sui concetti espressi in un testo, cercando correlazioni tra concetti noti e concetti ignoti, cioè di avviare un processo di apprendimento significativo.</a:t>
                      </a:r>
                    </a:p>
                    <a:p>
                      <a:pPr algn="just"/>
                      <a:br>
                        <a:rPr lang="it-IT" dirty="0"/>
                      </a:br>
                      <a:endParaRPr lang="it-IT" dirty="0"/>
                    </a:p>
                  </a:txBody>
                  <a:tcPr/>
                </a:tc>
                <a:extLst>
                  <a:ext uri="{0D108BD9-81ED-4DB2-BD59-A6C34878D82A}">
                    <a16:rowId xmlns:a16="http://schemas.microsoft.com/office/drawing/2014/main" val="2565783884"/>
                  </a:ext>
                </a:extLst>
              </a:tr>
            </a:tbl>
          </a:graphicData>
        </a:graphic>
      </p:graphicFrame>
    </p:spTree>
    <p:extLst>
      <p:ext uri="{BB962C8B-B14F-4D97-AF65-F5344CB8AC3E}">
        <p14:creationId xmlns:p14="http://schemas.microsoft.com/office/powerpoint/2010/main" val="95966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sultati immagini per block notes">
            <a:extLst>
              <a:ext uri="{FF2B5EF4-FFF2-40B4-BE49-F238E27FC236}">
                <a16:creationId xmlns:a16="http://schemas.microsoft.com/office/drawing/2014/main" id="{B4B8310F-A5F7-46FA-BEEE-90D87FADE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AB923C93-8716-4135-AC46-2AE1CA047CBC}"/>
              </a:ext>
            </a:extLst>
          </p:cNvPr>
          <p:cNvSpPr/>
          <p:nvPr/>
        </p:nvSpPr>
        <p:spPr>
          <a:xfrm>
            <a:off x="1338470" y="151179"/>
            <a:ext cx="10853530" cy="6494085"/>
          </a:xfrm>
          <a:prstGeom prst="rect">
            <a:avLst/>
          </a:prstGeom>
        </p:spPr>
        <p:txBody>
          <a:bodyPr wrap="square">
            <a:spAutoFit/>
          </a:bodyPr>
          <a:lstStyle/>
          <a:p>
            <a:pPr algn="ctr" fontAlgn="base"/>
            <a:r>
              <a:rPr lang="it-IT" sz="3200" b="1" dirty="0">
                <a:solidFill>
                  <a:srgbClr val="C00000"/>
                </a:solidFill>
                <a:latin typeface="Lucida Sans Unicode" panose="020B0602030504020204" pitchFamily="34" charset="0"/>
              </a:rPr>
              <a:t>Caratteristiche delle mappe concettuali</a:t>
            </a:r>
          </a:p>
          <a:p>
            <a:pPr algn="ctr" fontAlgn="base"/>
            <a:endParaRPr lang="it-IT" sz="3200" b="1" dirty="0">
              <a:solidFill>
                <a:srgbClr val="C00000"/>
              </a:solidFill>
              <a:latin typeface="Lucida Sans Unicode" panose="020B0602030504020204" pitchFamily="34" charset="0"/>
            </a:endParaRPr>
          </a:p>
          <a:p>
            <a:pPr fontAlgn="base"/>
            <a:r>
              <a:rPr lang="it-IT" dirty="0">
                <a:solidFill>
                  <a:srgbClr val="000000"/>
                </a:solidFill>
                <a:latin typeface="Lucida Sans Unicode" panose="020B0602030504020204" pitchFamily="34" charset="0"/>
              </a:rPr>
              <a:t>Per le </a:t>
            </a:r>
            <a:r>
              <a:rPr lang="it-IT" b="1" dirty="0">
                <a:solidFill>
                  <a:srgbClr val="000000"/>
                </a:solidFill>
                <a:latin typeface="Lucida Sans Unicode" panose="020B0602030504020204" pitchFamily="34" charset="0"/>
              </a:rPr>
              <a:t>mappe concettuali</a:t>
            </a:r>
            <a:r>
              <a:rPr lang="it-IT" dirty="0">
                <a:solidFill>
                  <a:srgbClr val="000000"/>
                </a:solidFill>
                <a:latin typeface="Lucida Sans Unicode" panose="020B0602030504020204" pitchFamily="34" charset="0"/>
              </a:rPr>
              <a:t> la conoscenza è nelle </a:t>
            </a:r>
            <a:r>
              <a:rPr lang="it-IT" b="1" dirty="0">
                <a:solidFill>
                  <a:srgbClr val="000000"/>
                </a:solidFill>
                <a:latin typeface="Lucida Sans Unicode" panose="020B0602030504020204" pitchFamily="34" charset="0"/>
              </a:rPr>
              <a:t>relazioni </a:t>
            </a:r>
            <a:r>
              <a:rPr lang="it-IT" dirty="0">
                <a:solidFill>
                  <a:srgbClr val="000000"/>
                </a:solidFill>
                <a:latin typeface="Lucida Sans Unicode" panose="020B0602030504020204" pitchFamily="34" charset="0"/>
              </a:rPr>
              <a:t>tra concetti.</a:t>
            </a:r>
            <a:br>
              <a:rPr lang="it-IT" dirty="0">
                <a:solidFill>
                  <a:srgbClr val="000000"/>
                </a:solidFill>
                <a:latin typeface="Lucida Sans Unicode" panose="020B0602030504020204" pitchFamily="34" charset="0"/>
              </a:rPr>
            </a:br>
            <a:r>
              <a:rPr lang="it-IT" dirty="0">
                <a:solidFill>
                  <a:srgbClr val="000000"/>
                </a:solidFill>
                <a:latin typeface="Lucida Sans Unicode" panose="020B0602030504020204" pitchFamily="34" charset="0"/>
              </a:rPr>
              <a:t>Esse sono particolarmente indicate per lo sviluppo e la verifica dell'apprendimento (apprendere ad apprendere) e impiegano:</a:t>
            </a:r>
            <a:br>
              <a:rPr lang="it-IT" dirty="0">
                <a:solidFill>
                  <a:srgbClr val="000000"/>
                </a:solidFill>
                <a:latin typeface="Lucida Sans Unicode" panose="020B0602030504020204" pitchFamily="34" charset="0"/>
              </a:rPr>
            </a:br>
            <a:br>
              <a:rPr lang="it-IT" dirty="0">
                <a:solidFill>
                  <a:srgbClr val="000000"/>
                </a:solidFill>
                <a:latin typeface="Lucida Sans Unicode" panose="020B0602030504020204" pitchFamily="34" charset="0"/>
              </a:rPr>
            </a:br>
            <a:endParaRPr lang="it-IT" dirty="0">
              <a:solidFill>
                <a:srgbClr val="000000"/>
              </a:solidFill>
              <a:latin typeface="Lucida Sans Unicode" panose="020B0602030504020204" pitchFamily="34" charset="0"/>
            </a:endParaRPr>
          </a:p>
          <a:p>
            <a:pPr fontAlgn="base">
              <a:buFont typeface="Arial" panose="020B0604020202020204" pitchFamily="34" charset="0"/>
              <a:buChar char="•"/>
            </a:pPr>
            <a:r>
              <a:rPr lang="it-IT" b="1" i="1" dirty="0">
                <a:solidFill>
                  <a:srgbClr val="000000"/>
                </a:solidFill>
                <a:latin typeface="Lucida Sans Unicode" panose="020B0602030504020204" pitchFamily="34" charset="0"/>
              </a:rPr>
              <a:t>tipologia di relazione: complessa</a:t>
            </a:r>
            <a:r>
              <a:rPr lang="it-IT" dirty="0">
                <a:solidFill>
                  <a:srgbClr val="000000"/>
                </a:solidFill>
                <a:latin typeface="Lucida Sans Unicode" panose="020B0602030504020204" pitchFamily="34" charset="0"/>
              </a:rPr>
              <a:t> (concetti legati tra di loro da relazione di qualunque tipo)</a:t>
            </a:r>
            <a:br>
              <a:rPr lang="it-IT" dirty="0">
                <a:solidFill>
                  <a:srgbClr val="000000"/>
                </a:solidFill>
                <a:latin typeface="Lucida Sans Unicode" panose="020B0602030504020204" pitchFamily="34" charset="0"/>
              </a:rPr>
            </a:br>
            <a:endParaRPr lang="it-IT" sz="1600" dirty="0">
              <a:solidFill>
                <a:srgbClr val="000000"/>
              </a:solidFill>
              <a:latin typeface="Lucida Sans Unicode" panose="020B0602030504020204" pitchFamily="34" charset="0"/>
            </a:endParaRPr>
          </a:p>
          <a:p>
            <a:pPr fontAlgn="base">
              <a:buFont typeface="Arial" panose="020B0604020202020204" pitchFamily="34" charset="0"/>
              <a:buChar char="•"/>
            </a:pPr>
            <a:r>
              <a:rPr lang="it-IT" b="1" i="1" dirty="0">
                <a:solidFill>
                  <a:srgbClr val="000000"/>
                </a:solidFill>
                <a:latin typeface="Lucida Sans Unicode" panose="020B0602030504020204" pitchFamily="34" charset="0"/>
              </a:rPr>
              <a:t>codice linguistico</a:t>
            </a:r>
            <a:r>
              <a:rPr lang="it-IT" dirty="0">
                <a:solidFill>
                  <a:srgbClr val="000000"/>
                </a:solidFill>
                <a:latin typeface="Lucida Sans Unicode" panose="020B0602030504020204" pitchFamily="34" charset="0"/>
              </a:rPr>
              <a:t>: proposizioni formate parole (concetti e relazioni); di solito non impiegano immagini o altri oggetti grafici</a:t>
            </a:r>
            <a:br>
              <a:rPr lang="it-IT" dirty="0">
                <a:solidFill>
                  <a:srgbClr val="000000"/>
                </a:solidFill>
                <a:latin typeface="Lucida Sans Unicode" panose="020B0602030504020204" pitchFamily="34" charset="0"/>
              </a:rPr>
            </a:br>
            <a:endParaRPr lang="it-IT" sz="1600" dirty="0">
              <a:solidFill>
                <a:srgbClr val="000000"/>
              </a:solidFill>
              <a:latin typeface="Lucida Sans Unicode" panose="020B0602030504020204" pitchFamily="34" charset="0"/>
            </a:endParaRPr>
          </a:p>
          <a:p>
            <a:pPr fontAlgn="base">
              <a:buFont typeface="Arial" panose="020B0604020202020204" pitchFamily="34" charset="0"/>
              <a:buChar char="•"/>
            </a:pPr>
            <a:r>
              <a:rPr lang="it-IT" dirty="0">
                <a:solidFill>
                  <a:srgbClr val="000000"/>
                </a:solidFill>
                <a:latin typeface="Lucida Sans Unicode" panose="020B0602030504020204" pitchFamily="34" charset="0"/>
              </a:rPr>
              <a:t>una </a:t>
            </a:r>
            <a:r>
              <a:rPr lang="it-IT" b="1" i="1" dirty="0">
                <a:solidFill>
                  <a:srgbClr val="000000"/>
                </a:solidFill>
                <a:latin typeface="Lucida Sans Unicode" panose="020B0602030504020204" pitchFamily="34" charset="0"/>
              </a:rPr>
              <a:t>logica </a:t>
            </a:r>
            <a:r>
              <a:rPr lang="it-IT" b="1" i="1" dirty="0" err="1">
                <a:solidFill>
                  <a:srgbClr val="000000"/>
                </a:solidFill>
                <a:latin typeface="Lucida Sans Unicode" panose="020B0602030504020204" pitchFamily="34" charset="0"/>
              </a:rPr>
              <a:t>connessionista</a:t>
            </a:r>
            <a:r>
              <a:rPr lang="it-IT" dirty="0">
                <a:solidFill>
                  <a:srgbClr val="000000"/>
                </a:solidFill>
                <a:latin typeface="Lucida Sans Unicode" panose="020B0602030504020204" pitchFamily="34" charset="0"/>
              </a:rPr>
              <a:t>: ciò che lega i concetti è una relazione orientata, definita, esplicita,  (è una logica lineare, razionale che si può immaginare appannaggio dell'emisfero sinistro del cervello)</a:t>
            </a:r>
            <a:br>
              <a:rPr lang="it-IT" dirty="0">
                <a:solidFill>
                  <a:srgbClr val="000000"/>
                </a:solidFill>
                <a:latin typeface="Lucida Sans Unicode" panose="020B0602030504020204" pitchFamily="34" charset="0"/>
              </a:rPr>
            </a:br>
            <a:endParaRPr lang="it-IT" sz="1600" dirty="0">
              <a:solidFill>
                <a:srgbClr val="000000"/>
              </a:solidFill>
              <a:latin typeface="Lucida Sans Unicode" panose="020B0602030504020204" pitchFamily="34" charset="0"/>
            </a:endParaRPr>
          </a:p>
          <a:p>
            <a:pPr fontAlgn="base">
              <a:buFont typeface="Arial" panose="020B0604020202020204" pitchFamily="34" charset="0"/>
              <a:buChar char="•"/>
            </a:pPr>
            <a:r>
              <a:rPr lang="it-IT" dirty="0">
                <a:solidFill>
                  <a:srgbClr val="000000"/>
                </a:solidFill>
                <a:latin typeface="Lucida Sans Unicode" panose="020B0602030504020204" pitchFamily="34" charset="0"/>
              </a:rPr>
              <a:t>una </a:t>
            </a:r>
            <a:r>
              <a:rPr lang="it-IT" b="1" i="1" dirty="0">
                <a:solidFill>
                  <a:srgbClr val="000000"/>
                </a:solidFill>
                <a:latin typeface="Lucida Sans Unicode" panose="020B0602030504020204" pitchFamily="34" charset="0"/>
              </a:rPr>
              <a:t>geometria reticolare</a:t>
            </a:r>
            <a:r>
              <a:rPr lang="it-IT" dirty="0">
                <a:solidFill>
                  <a:srgbClr val="000000"/>
                </a:solidFill>
                <a:latin typeface="Lucida Sans Unicode" panose="020B0602030504020204" pitchFamily="34" charset="0"/>
              </a:rPr>
              <a:t>: i nodi si sviluppano ad albero a partire da un concetto generale che risponde a una domanda focale. La disposizione ad albero non è comunque obbligatoria; se si ritiene che la struttura a raggiera sia più graficamente più efficace, si può utilizzare una struttura a raggiera </a:t>
            </a:r>
            <a:r>
              <a:rPr lang="it-IT" dirty="0" err="1">
                <a:solidFill>
                  <a:srgbClr val="000000"/>
                </a:solidFill>
                <a:latin typeface="Lucida Sans Unicode" panose="020B0602030504020204" pitchFamily="34" charset="0"/>
              </a:rPr>
              <a:t>purchè</a:t>
            </a:r>
            <a:r>
              <a:rPr lang="it-IT" dirty="0">
                <a:solidFill>
                  <a:srgbClr val="000000"/>
                </a:solidFill>
                <a:latin typeface="Lucida Sans Unicode" panose="020B0602030504020204" pitchFamily="34" charset="0"/>
              </a:rPr>
              <a:t> </a:t>
            </a:r>
            <a:br>
              <a:rPr lang="it-IT" dirty="0">
                <a:solidFill>
                  <a:srgbClr val="000000"/>
                </a:solidFill>
                <a:latin typeface="Lucida Sans Unicode" panose="020B0602030504020204" pitchFamily="34" charset="0"/>
              </a:rPr>
            </a:br>
            <a:endParaRPr lang="it-IT" sz="1600" dirty="0">
              <a:solidFill>
                <a:srgbClr val="000000"/>
              </a:solidFill>
              <a:latin typeface="Lucida Sans Unicode" panose="020B0602030504020204" pitchFamily="34" charset="0"/>
            </a:endParaRPr>
          </a:p>
          <a:p>
            <a:pPr fontAlgn="base">
              <a:buFont typeface="Arial" panose="020B0604020202020204" pitchFamily="34" charset="0"/>
              <a:buChar char="•"/>
            </a:pPr>
            <a:r>
              <a:rPr lang="it-IT" dirty="0">
                <a:solidFill>
                  <a:srgbClr val="000000"/>
                </a:solidFill>
                <a:latin typeface="Lucida Sans Unicode" panose="020B0602030504020204" pitchFamily="34" charset="0"/>
              </a:rPr>
              <a:t>una </a:t>
            </a:r>
            <a:r>
              <a:rPr lang="it-IT" b="1" i="1" dirty="0">
                <a:solidFill>
                  <a:srgbClr val="000000"/>
                </a:solidFill>
                <a:latin typeface="Lucida Sans Unicode" panose="020B0602030504020204" pitchFamily="34" charset="0"/>
              </a:rPr>
              <a:t>struttura inclusiva</a:t>
            </a:r>
            <a:r>
              <a:rPr lang="it-IT" dirty="0">
                <a:solidFill>
                  <a:srgbClr val="000000"/>
                </a:solidFill>
                <a:latin typeface="Lucida Sans Unicode" panose="020B0602030504020204" pitchFamily="34" charset="0"/>
              </a:rPr>
              <a:t>: dal generale al particolare, dal sovraordinato al </a:t>
            </a:r>
            <a:r>
              <a:rPr lang="it-IT" dirty="0" err="1">
                <a:solidFill>
                  <a:srgbClr val="000000"/>
                </a:solidFill>
                <a:latin typeface="Lucida Sans Unicode" panose="020B0602030504020204" pitchFamily="34" charset="0"/>
              </a:rPr>
              <a:t>sottordinato</a:t>
            </a:r>
            <a:r>
              <a:rPr lang="it-IT" dirty="0">
                <a:solidFill>
                  <a:srgbClr val="000000"/>
                </a:solidFill>
                <a:latin typeface="Lucida Sans Unicode" panose="020B0602030504020204" pitchFamily="34" charset="0"/>
              </a:rPr>
              <a:t>, ecc.</a:t>
            </a:r>
            <a:endParaRPr lang="it-IT" sz="1600" b="0" i="0" dirty="0">
              <a:solidFill>
                <a:srgbClr val="000000"/>
              </a:solidFill>
              <a:effectLst/>
              <a:latin typeface="Lucida Sans Unicode" panose="020B0602030504020204" pitchFamily="34" charset="0"/>
            </a:endParaRPr>
          </a:p>
        </p:txBody>
      </p:sp>
    </p:spTree>
    <p:extLst>
      <p:ext uri="{BB962C8B-B14F-4D97-AF65-F5344CB8AC3E}">
        <p14:creationId xmlns:p14="http://schemas.microsoft.com/office/powerpoint/2010/main" val="2349088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81A014EF-6117-48F1-9776-5B7198AA4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magine correlata">
            <a:extLst>
              <a:ext uri="{FF2B5EF4-FFF2-40B4-BE49-F238E27FC236}">
                <a16:creationId xmlns:a16="http://schemas.microsoft.com/office/drawing/2014/main" id="{5A442421-B571-4303-B364-C23677E3D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29" y="0"/>
            <a:ext cx="10897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37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E9F02805-0E9E-485F-99C7-16C96B66E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5663C00F-3364-4134-AD4A-9C391C4283E3}"/>
              </a:ext>
            </a:extLst>
          </p:cNvPr>
          <p:cNvSpPr/>
          <p:nvPr/>
        </p:nvSpPr>
        <p:spPr>
          <a:xfrm>
            <a:off x="1497497" y="482077"/>
            <a:ext cx="10429460" cy="5663089"/>
          </a:xfrm>
          <a:prstGeom prst="rect">
            <a:avLst/>
          </a:prstGeom>
        </p:spPr>
        <p:txBody>
          <a:bodyPr wrap="square">
            <a:spAutoFit/>
          </a:bodyPr>
          <a:lstStyle/>
          <a:p>
            <a:pPr algn="ctr" fontAlgn="base"/>
            <a:r>
              <a:rPr lang="it-IT" sz="3200" b="1" dirty="0">
                <a:solidFill>
                  <a:srgbClr val="C00000"/>
                </a:solidFill>
                <a:latin typeface="Lucida Sans Unicode" panose="020B0602030504020204" pitchFamily="34" charset="0"/>
              </a:rPr>
              <a:t>Caratteristiche delle mappe mentali</a:t>
            </a:r>
          </a:p>
          <a:p>
            <a:pPr algn="ctr" fontAlgn="base"/>
            <a:endParaRPr lang="it-IT" sz="3200" b="1" dirty="0">
              <a:solidFill>
                <a:srgbClr val="C00000"/>
              </a:solidFill>
              <a:latin typeface="Lucida Sans Unicode" panose="020B0602030504020204" pitchFamily="34" charset="0"/>
            </a:endParaRPr>
          </a:p>
          <a:p>
            <a:pPr fontAlgn="base"/>
            <a:r>
              <a:rPr lang="it-IT" dirty="0">
                <a:solidFill>
                  <a:srgbClr val="000000"/>
                </a:solidFill>
                <a:latin typeface="Lucida Sans Unicode" panose="020B0602030504020204" pitchFamily="34" charset="0"/>
              </a:rPr>
              <a:t>Per le </a:t>
            </a:r>
            <a:r>
              <a:rPr lang="it-IT" b="1" dirty="0">
                <a:solidFill>
                  <a:srgbClr val="000000"/>
                </a:solidFill>
                <a:latin typeface="Lucida Sans Unicode" panose="020B0602030504020204" pitchFamily="34" charset="0"/>
              </a:rPr>
              <a:t>mappe mentali</a:t>
            </a:r>
            <a:r>
              <a:rPr lang="it-IT" dirty="0">
                <a:solidFill>
                  <a:srgbClr val="000000"/>
                </a:solidFill>
                <a:latin typeface="Lucida Sans Unicode" panose="020B0602030504020204" pitchFamily="34" charset="0"/>
              </a:rPr>
              <a:t> la conoscenza è nei </a:t>
            </a:r>
            <a:r>
              <a:rPr lang="it-IT" b="1" dirty="0">
                <a:solidFill>
                  <a:srgbClr val="000000"/>
                </a:solidFill>
                <a:latin typeface="Lucida Sans Unicode" panose="020B0602030504020204" pitchFamily="34" charset="0"/>
              </a:rPr>
              <a:t>concetti</a:t>
            </a:r>
            <a:r>
              <a:rPr lang="it-IT" dirty="0">
                <a:solidFill>
                  <a:srgbClr val="000000"/>
                </a:solidFill>
                <a:latin typeface="Lucida Sans Unicode" panose="020B0602030504020204" pitchFamily="34" charset="0"/>
              </a:rPr>
              <a:t>.</a:t>
            </a:r>
            <a:br>
              <a:rPr lang="it-IT" dirty="0">
                <a:solidFill>
                  <a:srgbClr val="000000"/>
                </a:solidFill>
                <a:latin typeface="Lucida Sans Unicode" panose="020B0602030504020204" pitchFamily="34" charset="0"/>
              </a:rPr>
            </a:br>
            <a:r>
              <a:rPr lang="it-IT" dirty="0">
                <a:solidFill>
                  <a:srgbClr val="000000"/>
                </a:solidFill>
                <a:latin typeface="Lucida Sans Unicode" panose="020B0602030504020204" pitchFamily="34" charset="0"/>
              </a:rPr>
              <a:t>Esse sono particolarmente indicate per lo sviluppo della creatività (brainstorming) e impiegano:</a:t>
            </a:r>
            <a:br>
              <a:rPr lang="it-IT" dirty="0">
                <a:solidFill>
                  <a:srgbClr val="000000"/>
                </a:solidFill>
                <a:latin typeface="Lucida Sans Unicode" panose="020B0602030504020204" pitchFamily="34" charset="0"/>
              </a:rPr>
            </a:br>
            <a:br>
              <a:rPr lang="it-IT" dirty="0">
                <a:solidFill>
                  <a:srgbClr val="000000"/>
                </a:solidFill>
                <a:latin typeface="Lucida Sans Unicode" panose="020B0602030504020204" pitchFamily="34" charset="0"/>
              </a:rPr>
            </a:br>
            <a:endParaRPr lang="it-IT" dirty="0">
              <a:solidFill>
                <a:srgbClr val="000000"/>
              </a:solidFill>
              <a:latin typeface="Lucida Sans Unicode" panose="020B0602030504020204" pitchFamily="34" charset="0"/>
            </a:endParaRPr>
          </a:p>
          <a:p>
            <a:pPr fontAlgn="base">
              <a:buFont typeface="Arial" panose="020B0604020202020204" pitchFamily="34" charset="0"/>
              <a:buChar char="•"/>
            </a:pPr>
            <a:r>
              <a:rPr lang="it-IT" b="1" i="1" dirty="0">
                <a:solidFill>
                  <a:srgbClr val="000000"/>
                </a:solidFill>
                <a:latin typeface="Lucida Sans Unicode" panose="020B0602030504020204" pitchFamily="34" charset="0"/>
              </a:rPr>
              <a:t>tipologia di relazione: semplice </a:t>
            </a:r>
            <a:r>
              <a:rPr lang="it-IT" dirty="0">
                <a:solidFill>
                  <a:srgbClr val="000000"/>
                </a:solidFill>
                <a:latin typeface="Lucida Sans Unicode" panose="020B0602030504020204" pitchFamily="34" charset="0"/>
              </a:rPr>
              <a:t>(concetti legati tra di loro con due soli tipi di relazione: subordinata (padre-figlio) o correlata (fratello-fratello)</a:t>
            </a:r>
            <a:br>
              <a:rPr lang="it-IT" dirty="0">
                <a:solidFill>
                  <a:srgbClr val="000000"/>
                </a:solidFill>
                <a:latin typeface="Lucida Sans Unicode" panose="020B0602030504020204" pitchFamily="34" charset="0"/>
              </a:rPr>
            </a:br>
            <a:endParaRPr lang="it-IT" sz="1600" dirty="0">
              <a:solidFill>
                <a:srgbClr val="000000"/>
              </a:solidFill>
              <a:latin typeface="Lucida Sans Unicode" panose="020B0602030504020204" pitchFamily="34" charset="0"/>
            </a:endParaRPr>
          </a:p>
          <a:p>
            <a:pPr fontAlgn="base">
              <a:buFont typeface="Arial" panose="020B0604020202020204" pitchFamily="34" charset="0"/>
              <a:buChar char="•"/>
            </a:pPr>
            <a:r>
              <a:rPr lang="it-IT" b="1" i="1" dirty="0">
                <a:solidFill>
                  <a:srgbClr val="000000"/>
                </a:solidFill>
                <a:latin typeface="Lucida Sans Unicode" panose="020B0602030504020204" pitchFamily="34" charset="0"/>
              </a:rPr>
              <a:t>codice grafico</a:t>
            </a:r>
            <a:r>
              <a:rPr lang="it-IT" dirty="0">
                <a:solidFill>
                  <a:srgbClr val="000000"/>
                </a:solidFill>
                <a:latin typeface="Lucida Sans Unicode" panose="020B0602030504020204" pitchFamily="34" charset="0"/>
              </a:rPr>
              <a:t>: immagini, icone, simboli e oggetti grafici</a:t>
            </a:r>
            <a:br>
              <a:rPr lang="it-IT" dirty="0">
                <a:solidFill>
                  <a:srgbClr val="000000"/>
                </a:solidFill>
                <a:latin typeface="Lucida Sans Unicode" panose="020B0602030504020204" pitchFamily="34" charset="0"/>
              </a:rPr>
            </a:br>
            <a:endParaRPr lang="it-IT" sz="1600" dirty="0">
              <a:solidFill>
                <a:srgbClr val="000000"/>
              </a:solidFill>
              <a:latin typeface="Lucida Sans Unicode" panose="020B0602030504020204" pitchFamily="34" charset="0"/>
            </a:endParaRPr>
          </a:p>
          <a:p>
            <a:pPr fontAlgn="base">
              <a:buFont typeface="Arial" panose="020B0604020202020204" pitchFamily="34" charset="0"/>
              <a:buChar char="•"/>
            </a:pPr>
            <a:r>
              <a:rPr lang="it-IT" dirty="0">
                <a:solidFill>
                  <a:srgbClr val="000000"/>
                </a:solidFill>
                <a:latin typeface="Lucida Sans Unicode" panose="020B0602030504020204" pitchFamily="34" charset="0"/>
              </a:rPr>
              <a:t>una </a:t>
            </a:r>
            <a:r>
              <a:rPr lang="it-IT" b="1" i="1" dirty="0">
                <a:solidFill>
                  <a:srgbClr val="000000"/>
                </a:solidFill>
                <a:latin typeface="Lucida Sans Unicode" panose="020B0602030504020204" pitchFamily="34" charset="0"/>
              </a:rPr>
              <a:t>logica associazionista</a:t>
            </a:r>
            <a:r>
              <a:rPr lang="it-IT" dirty="0">
                <a:solidFill>
                  <a:srgbClr val="000000"/>
                </a:solidFill>
                <a:latin typeface="Lucida Sans Unicode" panose="020B0602030504020204" pitchFamily="34" charset="0"/>
              </a:rPr>
              <a:t>: ciò che lega i concetti è la loro associazione a proprietà, idee, pensieri (è una logica non lineare, intuitiva, emotiva che si può immaginare appannaggio dell'emisfero destro del cervello)</a:t>
            </a:r>
            <a:br>
              <a:rPr lang="it-IT" dirty="0">
                <a:solidFill>
                  <a:srgbClr val="000000"/>
                </a:solidFill>
                <a:latin typeface="Lucida Sans Unicode" panose="020B0602030504020204" pitchFamily="34" charset="0"/>
              </a:rPr>
            </a:br>
            <a:endParaRPr lang="it-IT" sz="1600" dirty="0">
              <a:solidFill>
                <a:srgbClr val="000000"/>
              </a:solidFill>
              <a:latin typeface="Lucida Sans Unicode" panose="020B0602030504020204" pitchFamily="34" charset="0"/>
            </a:endParaRPr>
          </a:p>
          <a:p>
            <a:pPr fontAlgn="base">
              <a:buFont typeface="Arial" panose="020B0604020202020204" pitchFamily="34" charset="0"/>
              <a:buChar char="•"/>
            </a:pPr>
            <a:r>
              <a:rPr lang="it-IT" dirty="0">
                <a:solidFill>
                  <a:srgbClr val="000000"/>
                </a:solidFill>
                <a:latin typeface="Lucida Sans Unicode" panose="020B0602030504020204" pitchFamily="34" charset="0"/>
              </a:rPr>
              <a:t>una </a:t>
            </a:r>
            <a:r>
              <a:rPr lang="it-IT" b="1" i="1" dirty="0">
                <a:solidFill>
                  <a:srgbClr val="000000"/>
                </a:solidFill>
                <a:latin typeface="Lucida Sans Unicode" panose="020B0602030504020204" pitchFamily="34" charset="0"/>
              </a:rPr>
              <a:t>geometria radiale</a:t>
            </a:r>
            <a:r>
              <a:rPr lang="it-IT" dirty="0">
                <a:solidFill>
                  <a:srgbClr val="000000"/>
                </a:solidFill>
                <a:latin typeface="Lucida Sans Unicode" panose="020B0602030504020204" pitchFamily="34" charset="0"/>
              </a:rPr>
              <a:t>: i nodi si sviluppano a raggiera a partire da un concetto centrale</a:t>
            </a:r>
            <a:br>
              <a:rPr lang="it-IT" dirty="0">
                <a:solidFill>
                  <a:srgbClr val="000000"/>
                </a:solidFill>
                <a:latin typeface="Lucida Sans Unicode" panose="020B0602030504020204" pitchFamily="34" charset="0"/>
              </a:rPr>
            </a:br>
            <a:endParaRPr lang="it-IT" sz="1600" dirty="0">
              <a:solidFill>
                <a:srgbClr val="000000"/>
              </a:solidFill>
              <a:latin typeface="Lucida Sans Unicode" panose="020B0602030504020204" pitchFamily="34" charset="0"/>
            </a:endParaRPr>
          </a:p>
          <a:p>
            <a:pPr fontAlgn="base">
              <a:buFont typeface="Arial" panose="020B0604020202020204" pitchFamily="34" charset="0"/>
              <a:buChar char="•"/>
            </a:pPr>
            <a:r>
              <a:rPr lang="it-IT" dirty="0">
                <a:solidFill>
                  <a:srgbClr val="000000"/>
                </a:solidFill>
                <a:latin typeface="Lucida Sans Unicode" panose="020B0602030504020204" pitchFamily="34" charset="0"/>
              </a:rPr>
              <a:t>una </a:t>
            </a:r>
            <a:r>
              <a:rPr lang="it-IT" b="1" i="1" dirty="0">
                <a:solidFill>
                  <a:srgbClr val="000000"/>
                </a:solidFill>
                <a:latin typeface="Lucida Sans Unicode" panose="020B0602030504020204" pitchFamily="34" charset="0"/>
              </a:rPr>
              <a:t>struttura gerarchica</a:t>
            </a:r>
            <a:r>
              <a:rPr lang="it-IT" dirty="0">
                <a:solidFill>
                  <a:srgbClr val="000000"/>
                </a:solidFill>
                <a:latin typeface="Lucida Sans Unicode" panose="020B0602030504020204" pitchFamily="34" charset="0"/>
              </a:rPr>
              <a:t>: la posizione dei concetti ne indica l'importanza</a:t>
            </a:r>
            <a:endParaRPr lang="it-IT" sz="1600" b="0" i="0" dirty="0">
              <a:solidFill>
                <a:srgbClr val="000000"/>
              </a:solidFill>
              <a:effectLst/>
              <a:latin typeface="Lucida Sans Unicode" panose="020B0602030504020204" pitchFamily="34" charset="0"/>
            </a:endParaRPr>
          </a:p>
        </p:txBody>
      </p:sp>
    </p:spTree>
    <p:extLst>
      <p:ext uri="{BB962C8B-B14F-4D97-AF65-F5344CB8AC3E}">
        <p14:creationId xmlns:p14="http://schemas.microsoft.com/office/powerpoint/2010/main" val="2104252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FE280CF6-4539-4A45-A73C-3DA6E6390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7" y="0"/>
            <a:ext cx="1229801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isultati immagini per mappa mentale arte">
            <a:extLst>
              <a:ext uri="{FF2B5EF4-FFF2-40B4-BE49-F238E27FC236}">
                <a16:creationId xmlns:a16="http://schemas.microsoft.com/office/drawing/2014/main" id="{0519CFF1-8816-470E-BCC1-EECA71415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256" y="253218"/>
            <a:ext cx="10642824" cy="599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70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D8A06599-FD2F-44FA-8212-7680712BB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7" y="0"/>
            <a:ext cx="1229801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sultati immagini per differenzamappe concettuali, mentali schemi">
            <a:extLst>
              <a:ext uri="{FF2B5EF4-FFF2-40B4-BE49-F238E27FC236}">
                <a16:creationId xmlns:a16="http://schemas.microsoft.com/office/drawing/2014/main" id="{F2C95DEB-10FB-4595-9F37-97DA743A3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930" y="159026"/>
            <a:ext cx="10940305" cy="6533322"/>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19A43095-32BE-40A4-84CA-4C78CD75B510}"/>
              </a:ext>
            </a:extLst>
          </p:cNvPr>
          <p:cNvSpPr/>
          <p:nvPr/>
        </p:nvSpPr>
        <p:spPr>
          <a:xfrm>
            <a:off x="1158930" y="6243431"/>
            <a:ext cx="1325218" cy="318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38350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block notes">
            <a:extLst>
              <a:ext uri="{FF2B5EF4-FFF2-40B4-BE49-F238E27FC236}">
                <a16:creationId xmlns:a16="http://schemas.microsoft.com/office/drawing/2014/main" id="{77EF36DE-99B7-4699-8CDA-157EFFF28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ma 2">
            <a:extLst>
              <a:ext uri="{FF2B5EF4-FFF2-40B4-BE49-F238E27FC236}">
                <a16:creationId xmlns:a16="http://schemas.microsoft.com/office/drawing/2014/main" id="{BE89DFBA-6607-4EED-A742-1BDC43134163}"/>
              </a:ext>
            </a:extLst>
          </p:cNvPr>
          <p:cNvGraphicFramePr/>
          <p:nvPr>
            <p:extLst>
              <p:ext uri="{D42A27DB-BD31-4B8C-83A1-F6EECF244321}">
                <p14:modId xmlns:p14="http://schemas.microsoft.com/office/powerpoint/2010/main" val="1468188438"/>
              </p:ext>
            </p:extLst>
          </p:nvPr>
        </p:nvGraphicFramePr>
        <p:xfrm>
          <a:off x="1404730" y="182091"/>
          <a:ext cx="10310191" cy="649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346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A484B5D5-6430-424A-A835-238C058D2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a 3">
            <a:extLst>
              <a:ext uri="{FF2B5EF4-FFF2-40B4-BE49-F238E27FC236}">
                <a16:creationId xmlns:a16="http://schemas.microsoft.com/office/drawing/2014/main" id="{43CED178-AD7C-481D-9AE2-8C83704D5E7A}"/>
              </a:ext>
            </a:extLst>
          </p:cNvPr>
          <p:cNvGraphicFramePr/>
          <p:nvPr>
            <p:extLst>
              <p:ext uri="{D42A27DB-BD31-4B8C-83A1-F6EECF244321}">
                <p14:modId xmlns:p14="http://schemas.microsoft.com/office/powerpoint/2010/main" val="1735549616"/>
              </p:ext>
            </p:extLst>
          </p:nvPr>
        </p:nvGraphicFramePr>
        <p:xfrm>
          <a:off x="1577008" y="410818"/>
          <a:ext cx="10614991" cy="6056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9091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48E0DC1F-4CEC-4895-B194-6D0FBCE3D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ma 4">
            <a:extLst>
              <a:ext uri="{FF2B5EF4-FFF2-40B4-BE49-F238E27FC236}">
                <a16:creationId xmlns:a16="http://schemas.microsoft.com/office/drawing/2014/main" id="{1B6C8DD0-4B3B-4C68-87C0-E3C9047BA88C}"/>
              </a:ext>
            </a:extLst>
          </p:cNvPr>
          <p:cNvGraphicFramePr/>
          <p:nvPr>
            <p:extLst>
              <p:ext uri="{D42A27DB-BD31-4B8C-83A1-F6EECF244321}">
                <p14:modId xmlns:p14="http://schemas.microsoft.com/office/powerpoint/2010/main" val="1082712679"/>
              </p:ext>
            </p:extLst>
          </p:nvPr>
        </p:nvGraphicFramePr>
        <p:xfrm>
          <a:off x="2080591" y="612845"/>
          <a:ext cx="10111409" cy="563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628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47D4D79-696A-4CB8-A55D-6D11932EDBBF}"/>
              </a:ext>
            </a:extLst>
          </p:cNvPr>
          <p:cNvSpPr txBox="1"/>
          <p:nvPr/>
        </p:nvSpPr>
        <p:spPr>
          <a:xfrm>
            <a:off x="2560320" y="1223889"/>
            <a:ext cx="1167618" cy="1026942"/>
          </a:xfrm>
          <a:prstGeom prst="rect">
            <a:avLst/>
          </a:prstGeom>
          <a:noFill/>
        </p:spPr>
        <p:txBody>
          <a:bodyPr wrap="square" rtlCol="0">
            <a:spAutoFit/>
          </a:bodyPr>
          <a:lstStyle/>
          <a:p>
            <a:endParaRPr lang="it-IT" dirty="0"/>
          </a:p>
        </p:txBody>
      </p:sp>
      <p:pic>
        <p:nvPicPr>
          <p:cNvPr id="5" name="Picture 2" descr="Risultati immagini per block notes">
            <a:extLst>
              <a:ext uri="{FF2B5EF4-FFF2-40B4-BE49-F238E27FC236}">
                <a16:creationId xmlns:a16="http://schemas.microsoft.com/office/drawing/2014/main" id="{B28C7D2F-1890-4DEE-AC44-0B498E1F8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a 1">
            <a:extLst>
              <a:ext uri="{FF2B5EF4-FFF2-40B4-BE49-F238E27FC236}">
                <a16:creationId xmlns:a16="http://schemas.microsoft.com/office/drawing/2014/main" id="{64FE3162-C232-4432-840F-9DE02A454456}"/>
              </a:ext>
            </a:extLst>
          </p:cNvPr>
          <p:cNvGraphicFramePr>
            <a:graphicFrameLocks noGrp="1"/>
          </p:cNvGraphicFramePr>
          <p:nvPr>
            <p:extLst>
              <p:ext uri="{D42A27DB-BD31-4B8C-83A1-F6EECF244321}">
                <p14:modId xmlns:p14="http://schemas.microsoft.com/office/powerpoint/2010/main" val="2912414675"/>
              </p:ext>
            </p:extLst>
          </p:nvPr>
        </p:nvGraphicFramePr>
        <p:xfrm>
          <a:off x="1279124" y="676849"/>
          <a:ext cx="10912876" cy="5090160"/>
        </p:xfrm>
        <a:graphic>
          <a:graphicData uri="http://schemas.openxmlformats.org/drawingml/2006/table">
            <a:tbl>
              <a:tblPr firstRow="1" bandRow="1">
                <a:tableStyleId>{5940675A-B579-460E-94D1-54222C63F5DA}</a:tableStyleId>
              </a:tblPr>
              <a:tblGrid>
                <a:gridCol w="3686898">
                  <a:extLst>
                    <a:ext uri="{9D8B030D-6E8A-4147-A177-3AD203B41FA5}">
                      <a16:colId xmlns:a16="http://schemas.microsoft.com/office/drawing/2014/main" val="1091868452"/>
                    </a:ext>
                  </a:extLst>
                </a:gridCol>
                <a:gridCol w="7225978">
                  <a:extLst>
                    <a:ext uri="{9D8B030D-6E8A-4147-A177-3AD203B41FA5}">
                      <a16:colId xmlns:a16="http://schemas.microsoft.com/office/drawing/2014/main" val="580003023"/>
                    </a:ext>
                  </a:extLst>
                </a:gridCol>
              </a:tblGrid>
              <a:tr h="370840">
                <a:tc>
                  <a:txBody>
                    <a:bodyPr/>
                    <a:lstStyle/>
                    <a:p>
                      <a:r>
                        <a:rPr lang="it-IT" sz="1800" b="1" dirty="0">
                          <a:solidFill>
                            <a:schemeClr val="accent1"/>
                          </a:solidFill>
                          <a:latin typeface="Arial" panose="020B0604020202020204" pitchFamily="34" charset="0"/>
                          <a:cs typeface="Arial" panose="020B0604020202020204" pitchFamily="34" charset="0"/>
                        </a:rPr>
                        <a:t>Errori fonologici</a:t>
                      </a:r>
                      <a:endParaRPr lang="it-IT" dirty="0">
                        <a:solidFill>
                          <a:schemeClr val="accent1"/>
                        </a:solidFill>
                      </a:endParaRPr>
                    </a:p>
                  </a:txBody>
                  <a:tcPr/>
                </a:tc>
                <a:tc>
                  <a:txBody>
                    <a:bodyPr/>
                    <a:lstStyle/>
                    <a:p>
                      <a:r>
                        <a:rPr lang="it-IT" sz="1800" dirty="0">
                          <a:solidFill>
                            <a:schemeClr val="accent1"/>
                          </a:solidFill>
                          <a:latin typeface="Arial" panose="020B0604020202020204" pitchFamily="34" charset="0"/>
                          <a:cs typeface="Arial" panose="020B0604020202020204" pitchFamily="34" charset="0"/>
                        </a:rPr>
                        <a:t>in cui non è rispettata la corrispondenza fonema-grafema</a:t>
                      </a:r>
                      <a:endParaRPr lang="it-IT" dirty="0">
                        <a:solidFill>
                          <a:schemeClr val="accent1"/>
                        </a:solidFill>
                      </a:endParaRPr>
                    </a:p>
                  </a:txBody>
                  <a:tcPr/>
                </a:tc>
                <a:extLst>
                  <a:ext uri="{0D108BD9-81ED-4DB2-BD59-A6C34878D82A}">
                    <a16:rowId xmlns:a16="http://schemas.microsoft.com/office/drawing/2014/main" val="1888165212"/>
                  </a:ext>
                </a:extLst>
              </a:tr>
              <a:tr h="370840">
                <a:tc>
                  <a:txBody>
                    <a:bodyPr/>
                    <a:lstStyle/>
                    <a:p>
                      <a:r>
                        <a:rPr lang="it-IT" sz="1800" dirty="0">
                          <a:solidFill>
                            <a:schemeClr val="accent1"/>
                          </a:solidFill>
                          <a:latin typeface="Arial" panose="020B0604020202020204" pitchFamily="34" charset="0"/>
                          <a:cs typeface="Arial" panose="020B0604020202020204" pitchFamily="34" charset="0"/>
                        </a:rPr>
                        <a:t>Scambi di grafemi</a:t>
                      </a:r>
                      <a:endParaRPr lang="it-IT" dirty="0">
                        <a:solidFill>
                          <a:schemeClr val="accent1"/>
                        </a:solidFill>
                      </a:endParaRPr>
                    </a:p>
                  </a:txBody>
                  <a:tcPr/>
                </a:tc>
                <a:tc>
                  <a:txBody>
                    <a:bodyPr/>
                    <a:lstStyle/>
                    <a:p>
                      <a:r>
                        <a:rPr lang="it-IT" sz="1800" b="1" dirty="0">
                          <a:latin typeface="Arial" panose="020B0604020202020204" pitchFamily="34" charset="0"/>
                          <a:cs typeface="Arial" panose="020B0604020202020204" pitchFamily="34" charset="0"/>
                        </a:rPr>
                        <a:t>Prima</a:t>
                      </a:r>
                      <a:r>
                        <a:rPr lang="it-IT" sz="1800" b="1" dirty="0">
                          <a:solidFill>
                            <a:srgbClr val="FF0000"/>
                          </a:solidFill>
                          <a:latin typeface="Arial" panose="020B0604020202020204" pitchFamily="34" charset="0"/>
                          <a:cs typeface="Arial" panose="020B0604020202020204" pitchFamily="34" charset="0"/>
                        </a:rPr>
                        <a:t>/</a:t>
                      </a:r>
                      <a:r>
                        <a:rPr lang="it-IT" sz="1800" b="1" dirty="0" err="1">
                          <a:solidFill>
                            <a:srgbClr val="FF0000"/>
                          </a:solidFill>
                          <a:latin typeface="Arial" panose="020B0604020202020204" pitchFamily="34" charset="0"/>
                          <a:cs typeface="Arial" panose="020B0604020202020204" pitchFamily="34" charset="0"/>
                        </a:rPr>
                        <a:t>Brima</a:t>
                      </a:r>
                      <a:r>
                        <a:rPr lang="it-IT" sz="1800" b="1" dirty="0">
                          <a:solidFill>
                            <a:srgbClr val="FF0000"/>
                          </a:solidFill>
                          <a:latin typeface="Arial" panose="020B0604020202020204" pitchFamily="34" charset="0"/>
                          <a:cs typeface="Arial" panose="020B0604020202020204" pitchFamily="34" charset="0"/>
                        </a:rPr>
                        <a:t>     </a:t>
                      </a:r>
                      <a:r>
                        <a:rPr lang="it-IT" sz="1800" b="1" dirty="0">
                          <a:latin typeface="Arial" panose="020B0604020202020204" pitchFamily="34" charset="0"/>
                          <a:cs typeface="Arial" panose="020B0604020202020204" pitchFamily="34" charset="0"/>
                        </a:rPr>
                        <a:t> Volpe</a:t>
                      </a:r>
                      <a:r>
                        <a:rPr lang="it-IT" sz="1800" b="1" dirty="0">
                          <a:solidFill>
                            <a:srgbClr val="FF0000"/>
                          </a:solidFill>
                          <a:latin typeface="Arial" panose="020B0604020202020204" pitchFamily="34" charset="0"/>
                          <a:cs typeface="Arial" panose="020B0604020202020204" pitchFamily="34" charset="0"/>
                        </a:rPr>
                        <a:t>/</a:t>
                      </a:r>
                      <a:r>
                        <a:rPr lang="it-IT" sz="1800" b="1" dirty="0" err="1">
                          <a:solidFill>
                            <a:srgbClr val="FF0000"/>
                          </a:solidFill>
                          <a:latin typeface="Arial" panose="020B0604020202020204" pitchFamily="34" charset="0"/>
                          <a:cs typeface="Arial" panose="020B0604020202020204" pitchFamily="34" charset="0"/>
                        </a:rPr>
                        <a:t>Folpe</a:t>
                      </a:r>
                      <a:endParaRPr lang="it-IT" dirty="0"/>
                    </a:p>
                  </a:txBody>
                  <a:tcPr/>
                </a:tc>
                <a:extLst>
                  <a:ext uri="{0D108BD9-81ED-4DB2-BD59-A6C34878D82A}">
                    <a16:rowId xmlns:a16="http://schemas.microsoft.com/office/drawing/2014/main" val="3567360309"/>
                  </a:ext>
                </a:extLst>
              </a:tr>
              <a:tr h="370840">
                <a:tc>
                  <a:txBody>
                    <a:bodyPr/>
                    <a:lstStyle/>
                    <a:p>
                      <a:r>
                        <a:rPr lang="it-IT" sz="1800" dirty="0">
                          <a:solidFill>
                            <a:schemeClr val="accent1"/>
                          </a:solidFill>
                          <a:latin typeface="Arial" panose="020B0604020202020204" pitchFamily="34" charset="0"/>
                          <a:cs typeface="Arial" panose="020B0604020202020204" pitchFamily="34" charset="0"/>
                        </a:rPr>
                        <a:t>Omissione o aggiunta di lettere</a:t>
                      </a:r>
                      <a:endParaRPr lang="it-IT" dirty="0">
                        <a:solidFill>
                          <a:schemeClr val="accent1"/>
                        </a:solidFill>
                      </a:endParaRPr>
                    </a:p>
                  </a:txBody>
                  <a:tcPr/>
                </a:tc>
                <a:tc>
                  <a:txBody>
                    <a:bodyPr/>
                    <a:lstStyle/>
                    <a:p>
                      <a:r>
                        <a:rPr lang="it-IT" sz="1800" b="1" dirty="0">
                          <a:latin typeface="Arial" panose="020B0604020202020204" pitchFamily="34" charset="0"/>
                          <a:cs typeface="Arial" panose="020B0604020202020204" pitchFamily="34" charset="0"/>
                        </a:rPr>
                        <a:t>Tavolo/</a:t>
                      </a:r>
                      <a:r>
                        <a:rPr lang="it-IT" sz="1800" b="1" dirty="0" err="1">
                          <a:solidFill>
                            <a:srgbClr val="FF0000"/>
                          </a:solidFill>
                          <a:latin typeface="Arial" panose="020B0604020202020204" pitchFamily="34" charset="0"/>
                          <a:cs typeface="Arial" panose="020B0604020202020204" pitchFamily="34" charset="0"/>
                        </a:rPr>
                        <a:t>Taolo</a:t>
                      </a:r>
                      <a:r>
                        <a:rPr lang="it-IT" sz="1800" b="1" dirty="0">
                          <a:latin typeface="Arial" panose="020B0604020202020204" pitchFamily="34" charset="0"/>
                          <a:cs typeface="Arial" panose="020B0604020202020204" pitchFamily="34" charset="0"/>
                        </a:rPr>
                        <a:t>/</a:t>
                      </a:r>
                      <a:r>
                        <a:rPr lang="it-IT" sz="1800" b="1" dirty="0" err="1">
                          <a:solidFill>
                            <a:srgbClr val="FF0000"/>
                          </a:solidFill>
                          <a:latin typeface="Arial" panose="020B0604020202020204" pitchFamily="34" charset="0"/>
                          <a:cs typeface="Arial" panose="020B0604020202020204" pitchFamily="34" charset="0"/>
                        </a:rPr>
                        <a:t>Tavolovo</a:t>
                      </a:r>
                      <a:endParaRPr lang="it-IT" b="1" dirty="0"/>
                    </a:p>
                  </a:txBody>
                  <a:tcPr/>
                </a:tc>
                <a:extLst>
                  <a:ext uri="{0D108BD9-81ED-4DB2-BD59-A6C34878D82A}">
                    <a16:rowId xmlns:a16="http://schemas.microsoft.com/office/drawing/2014/main" val="3437498937"/>
                  </a:ext>
                </a:extLst>
              </a:tr>
              <a:tr h="370840">
                <a:tc>
                  <a:txBody>
                    <a:bodyPr/>
                    <a:lstStyle/>
                    <a:p>
                      <a:r>
                        <a:rPr lang="it-IT" sz="1800" dirty="0">
                          <a:solidFill>
                            <a:schemeClr val="accent1"/>
                          </a:solidFill>
                          <a:latin typeface="Arial" panose="020B0604020202020204" pitchFamily="34" charset="0"/>
                          <a:cs typeface="Arial" panose="020B0604020202020204" pitchFamily="34" charset="0"/>
                        </a:rPr>
                        <a:t>Inversione</a:t>
                      </a:r>
                      <a:endParaRPr lang="it-IT" dirty="0">
                        <a:solidFill>
                          <a:schemeClr val="accent1"/>
                        </a:solidFill>
                      </a:endParaRPr>
                    </a:p>
                  </a:txBody>
                  <a:tcPr/>
                </a:tc>
                <a:tc>
                  <a:txBody>
                    <a:bodyPr/>
                    <a:lstStyle/>
                    <a:p>
                      <a:r>
                        <a:rPr lang="it-IT" sz="1800" b="1" dirty="0">
                          <a:latin typeface="Arial" panose="020B0604020202020204" pitchFamily="34" charset="0"/>
                          <a:cs typeface="Arial" panose="020B0604020202020204" pitchFamily="34" charset="0"/>
                        </a:rPr>
                        <a:t>Bambola/</a:t>
                      </a:r>
                      <a:r>
                        <a:rPr lang="it-IT" sz="1800" b="1" dirty="0" err="1">
                          <a:solidFill>
                            <a:srgbClr val="FF0000"/>
                          </a:solidFill>
                          <a:latin typeface="Arial" panose="020B0604020202020204" pitchFamily="34" charset="0"/>
                          <a:cs typeface="Arial" panose="020B0604020202020204" pitchFamily="34" charset="0"/>
                        </a:rPr>
                        <a:t>Bamlabo</a:t>
                      </a:r>
                      <a:endParaRPr lang="it-IT" b="1" dirty="0">
                        <a:solidFill>
                          <a:srgbClr val="FF0000"/>
                        </a:solidFill>
                      </a:endParaRPr>
                    </a:p>
                  </a:txBody>
                  <a:tcPr/>
                </a:tc>
                <a:extLst>
                  <a:ext uri="{0D108BD9-81ED-4DB2-BD59-A6C34878D82A}">
                    <a16:rowId xmlns:a16="http://schemas.microsoft.com/office/drawing/2014/main" val="2130591224"/>
                  </a:ext>
                </a:extLst>
              </a:tr>
              <a:tr h="370840">
                <a:tc>
                  <a:txBody>
                    <a:bodyPr/>
                    <a:lstStyle/>
                    <a:p>
                      <a:r>
                        <a:rPr lang="it-IT" sz="1800" b="0" dirty="0">
                          <a:solidFill>
                            <a:schemeClr val="accent1"/>
                          </a:solidFill>
                          <a:latin typeface="Arial" panose="020B0604020202020204" pitchFamily="34" charset="0"/>
                          <a:cs typeface="Arial" panose="020B0604020202020204" pitchFamily="34" charset="0"/>
                        </a:rPr>
                        <a:t>Grafema inesatto</a:t>
                      </a:r>
                      <a:endParaRPr lang="it-IT" b="0" dirty="0">
                        <a:solidFill>
                          <a:schemeClr val="accent1"/>
                        </a:solidFill>
                      </a:endParaRPr>
                    </a:p>
                  </a:txBody>
                  <a:tcPr/>
                </a:tc>
                <a:tc>
                  <a:txBody>
                    <a:bodyPr/>
                    <a:lstStyle/>
                    <a:p>
                      <a:r>
                        <a:rPr lang="it-IT" sz="1800" b="1" dirty="0">
                          <a:latin typeface="Arial" panose="020B0604020202020204" pitchFamily="34" charset="0"/>
                          <a:cs typeface="Arial" panose="020B0604020202020204" pitchFamily="34" charset="0"/>
                        </a:rPr>
                        <a:t>Pesce/</a:t>
                      </a:r>
                      <a:r>
                        <a:rPr lang="it-IT" sz="1800" b="1" dirty="0">
                          <a:solidFill>
                            <a:srgbClr val="FF0000"/>
                          </a:solidFill>
                          <a:latin typeface="Arial" panose="020B0604020202020204" pitchFamily="34" charset="0"/>
                          <a:cs typeface="Arial" panose="020B0604020202020204" pitchFamily="34" charset="0"/>
                        </a:rPr>
                        <a:t>Pese</a:t>
                      </a:r>
                      <a:r>
                        <a:rPr lang="it-IT" sz="1800" b="1" dirty="0">
                          <a:latin typeface="Arial" panose="020B0604020202020204" pitchFamily="34" charset="0"/>
                          <a:cs typeface="Arial" panose="020B0604020202020204" pitchFamily="34" charset="0"/>
                        </a:rPr>
                        <a:t>    Aghi/</a:t>
                      </a:r>
                      <a:r>
                        <a:rPr lang="it-IT" sz="1800" b="1" dirty="0">
                          <a:solidFill>
                            <a:srgbClr val="FF0000"/>
                          </a:solidFill>
                          <a:latin typeface="Arial" panose="020B0604020202020204" pitchFamily="34" charset="0"/>
                          <a:cs typeface="Arial" panose="020B0604020202020204" pitchFamily="34" charset="0"/>
                        </a:rPr>
                        <a:t>agi</a:t>
                      </a:r>
                      <a:endParaRPr lang="it-IT" b="1" dirty="0">
                        <a:solidFill>
                          <a:srgbClr val="FF0000"/>
                        </a:solidFill>
                      </a:endParaRPr>
                    </a:p>
                  </a:txBody>
                  <a:tcPr/>
                </a:tc>
                <a:extLst>
                  <a:ext uri="{0D108BD9-81ED-4DB2-BD59-A6C34878D82A}">
                    <a16:rowId xmlns:a16="http://schemas.microsoft.com/office/drawing/2014/main" val="1516359510"/>
                  </a:ext>
                </a:extLst>
              </a:tr>
              <a:tr h="370840">
                <a:tc>
                  <a:txBody>
                    <a:bodyPr/>
                    <a:lstStyle/>
                    <a:p>
                      <a:r>
                        <a:rPr lang="it-IT" sz="1800" b="1" dirty="0">
                          <a:solidFill>
                            <a:schemeClr val="accent1"/>
                          </a:solidFill>
                          <a:latin typeface="Arial" panose="020B0604020202020204" pitchFamily="34" charset="0"/>
                          <a:cs typeface="Arial" panose="020B0604020202020204" pitchFamily="34" charset="0"/>
                        </a:rPr>
                        <a:t>Errori non fonologici</a:t>
                      </a:r>
                      <a:endParaRPr lang="it-IT" b="1" dirty="0">
                        <a:solidFill>
                          <a:schemeClr val="accent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chemeClr val="accent1"/>
                          </a:solidFill>
                          <a:latin typeface="Arial" panose="020B0604020202020204" pitchFamily="34" charset="0"/>
                          <a:cs typeface="Arial" panose="020B0604020202020204" pitchFamily="34" charset="0"/>
                        </a:rPr>
                        <a:t>di rappresentazione ortografica (visiva) delle parole senza errori nel rapporto tra fonemi e grafemi</a:t>
                      </a:r>
                    </a:p>
                  </a:txBody>
                  <a:tcPr/>
                </a:tc>
                <a:extLst>
                  <a:ext uri="{0D108BD9-81ED-4DB2-BD59-A6C34878D82A}">
                    <a16:rowId xmlns:a16="http://schemas.microsoft.com/office/drawing/2014/main" val="917809916"/>
                  </a:ext>
                </a:extLst>
              </a:tr>
              <a:tr h="370840">
                <a:tc>
                  <a:txBody>
                    <a:bodyPr/>
                    <a:lstStyle/>
                    <a:p>
                      <a:r>
                        <a:rPr lang="it-IT" sz="1800" dirty="0">
                          <a:solidFill>
                            <a:schemeClr val="accent1"/>
                          </a:solidFill>
                          <a:latin typeface="Arial" panose="020B0604020202020204" pitchFamily="34" charset="0"/>
                          <a:cs typeface="Arial" panose="020B0604020202020204" pitchFamily="34" charset="0"/>
                        </a:rPr>
                        <a:t>Separazione illegale</a:t>
                      </a:r>
                      <a:endParaRPr lang="it-IT" dirty="0">
                        <a:solidFill>
                          <a:schemeClr val="accent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latin typeface="Arial" panose="020B0604020202020204" pitchFamily="34" charset="0"/>
                          <a:cs typeface="Arial" panose="020B0604020202020204" pitchFamily="34" charset="0"/>
                        </a:rPr>
                        <a:t>Insieme/</a:t>
                      </a:r>
                      <a:r>
                        <a:rPr lang="it-IT" sz="1800" b="1" dirty="0">
                          <a:solidFill>
                            <a:srgbClr val="FF0000"/>
                          </a:solidFill>
                          <a:latin typeface="Arial" panose="020B0604020202020204" pitchFamily="34" charset="0"/>
                          <a:cs typeface="Arial" panose="020B0604020202020204" pitchFamily="34" charset="0"/>
                        </a:rPr>
                        <a:t>in </a:t>
                      </a:r>
                      <a:r>
                        <a:rPr lang="it-IT" sz="1800" b="1" dirty="0" err="1">
                          <a:solidFill>
                            <a:srgbClr val="FF0000"/>
                          </a:solidFill>
                          <a:latin typeface="Arial" panose="020B0604020202020204" pitchFamily="34" charset="0"/>
                          <a:cs typeface="Arial" panose="020B0604020202020204" pitchFamily="34" charset="0"/>
                        </a:rPr>
                        <a:t>sieme</a:t>
                      </a:r>
                      <a:endParaRPr lang="it-IT" sz="18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1793190"/>
                  </a:ext>
                </a:extLst>
              </a:tr>
              <a:tr h="370840">
                <a:tc>
                  <a:txBody>
                    <a:bodyPr/>
                    <a:lstStyle/>
                    <a:p>
                      <a:r>
                        <a:rPr lang="it-IT" sz="1800" dirty="0">
                          <a:solidFill>
                            <a:schemeClr val="accent1"/>
                          </a:solidFill>
                          <a:latin typeface="Arial" panose="020B0604020202020204" pitchFamily="34" charset="0"/>
                          <a:cs typeface="Arial" panose="020B0604020202020204" pitchFamily="34" charset="0"/>
                        </a:rPr>
                        <a:t>Fusione illegale</a:t>
                      </a:r>
                      <a:endParaRPr lang="it-IT" dirty="0">
                        <a:solidFill>
                          <a:schemeClr val="accent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latin typeface="Arial" panose="020B0604020202020204" pitchFamily="34" charset="0"/>
                          <a:cs typeface="Arial" panose="020B0604020202020204" pitchFamily="34" charset="0"/>
                        </a:rPr>
                        <a:t>il cane/</a:t>
                      </a:r>
                      <a:r>
                        <a:rPr lang="it-IT" sz="1800" b="1" dirty="0" err="1">
                          <a:solidFill>
                            <a:srgbClr val="FF0000"/>
                          </a:solidFill>
                          <a:latin typeface="Arial" panose="020B0604020202020204" pitchFamily="34" charset="0"/>
                          <a:cs typeface="Arial" panose="020B0604020202020204" pitchFamily="34" charset="0"/>
                        </a:rPr>
                        <a:t>ilcane</a:t>
                      </a:r>
                      <a:endParaRPr lang="it-IT" sz="18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3023922"/>
                  </a:ext>
                </a:extLst>
              </a:tr>
              <a:tr h="370840">
                <a:tc>
                  <a:txBody>
                    <a:bodyPr/>
                    <a:lstStyle/>
                    <a:p>
                      <a:r>
                        <a:rPr lang="it-IT" sz="1800" dirty="0">
                          <a:solidFill>
                            <a:schemeClr val="accent1"/>
                          </a:solidFill>
                          <a:latin typeface="Arial" panose="020B0604020202020204" pitchFamily="34" charset="0"/>
                          <a:cs typeface="Arial" panose="020B0604020202020204" pitchFamily="34" charset="0"/>
                        </a:rPr>
                        <a:t>Scambio grafema omofono</a:t>
                      </a:r>
                      <a:endParaRPr lang="it-IT" dirty="0">
                        <a:solidFill>
                          <a:schemeClr val="accent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latin typeface="Arial" panose="020B0604020202020204" pitchFamily="34" charset="0"/>
                          <a:cs typeface="Arial" panose="020B0604020202020204" pitchFamily="34" charset="0"/>
                        </a:rPr>
                        <a:t>Cucina/</a:t>
                      </a:r>
                      <a:r>
                        <a:rPr lang="it-IT" sz="1800" b="1" dirty="0" err="1">
                          <a:solidFill>
                            <a:srgbClr val="FF0000"/>
                          </a:solidFill>
                          <a:latin typeface="Arial" panose="020B0604020202020204" pitchFamily="34" charset="0"/>
                          <a:cs typeface="Arial" panose="020B0604020202020204" pitchFamily="34" charset="0"/>
                        </a:rPr>
                        <a:t>Qucina</a:t>
                      </a:r>
                      <a:r>
                        <a:rPr lang="it-IT" sz="1800" b="1" dirty="0">
                          <a:latin typeface="Arial" panose="020B0604020202020204" pitchFamily="34" charset="0"/>
                          <a:cs typeface="Arial" panose="020B0604020202020204" pitchFamily="34" charset="0"/>
                        </a:rPr>
                        <a:t> Quadro/</a:t>
                      </a:r>
                      <a:r>
                        <a:rPr lang="it-IT" sz="1800" b="1" dirty="0" err="1">
                          <a:solidFill>
                            <a:srgbClr val="FF0000"/>
                          </a:solidFill>
                          <a:latin typeface="Arial" panose="020B0604020202020204" pitchFamily="34" charset="0"/>
                          <a:cs typeface="Arial" panose="020B0604020202020204" pitchFamily="34" charset="0"/>
                        </a:rPr>
                        <a:t>cuadro</a:t>
                      </a:r>
                      <a:endParaRPr lang="it-IT" sz="18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4688437"/>
                  </a:ext>
                </a:extLst>
              </a:tr>
              <a:tr h="370840">
                <a:tc>
                  <a:txBody>
                    <a:bodyPr/>
                    <a:lstStyle/>
                    <a:p>
                      <a:r>
                        <a:rPr lang="it-IT" sz="1800" dirty="0">
                          <a:solidFill>
                            <a:schemeClr val="accent1"/>
                          </a:solidFill>
                          <a:latin typeface="Arial" panose="020B0604020202020204" pitchFamily="34" charset="0"/>
                          <a:cs typeface="Arial" panose="020B0604020202020204" pitchFamily="34" charset="0"/>
                        </a:rPr>
                        <a:t>Omissione o aggiunta di H</a:t>
                      </a:r>
                      <a:endParaRPr lang="it-IT" dirty="0">
                        <a:solidFill>
                          <a:schemeClr val="accent1"/>
                        </a:solidFill>
                      </a:endParaRPr>
                    </a:p>
                  </a:txBody>
                  <a:tcPr/>
                </a:tc>
                <a:tc>
                  <a:txBody>
                    <a:bodyPr/>
                    <a:lstStyle/>
                    <a:p>
                      <a:r>
                        <a:rPr lang="it-IT" sz="1800" b="1" dirty="0">
                          <a:latin typeface="Arial" panose="020B0604020202020204" pitchFamily="34" charset="0"/>
                          <a:cs typeface="Arial" panose="020B0604020202020204" pitchFamily="34" charset="0"/>
                        </a:rPr>
                        <a:t>a casa/</a:t>
                      </a:r>
                      <a:r>
                        <a:rPr lang="it-IT" sz="1800" b="1" dirty="0">
                          <a:solidFill>
                            <a:srgbClr val="FF0000"/>
                          </a:solidFill>
                          <a:latin typeface="Arial" panose="020B0604020202020204" pitchFamily="34" charset="0"/>
                          <a:cs typeface="Arial" panose="020B0604020202020204" pitchFamily="34" charset="0"/>
                        </a:rPr>
                        <a:t>ha casa   </a:t>
                      </a:r>
                      <a:r>
                        <a:rPr lang="it-IT" sz="1800" b="1" dirty="0">
                          <a:latin typeface="Arial" panose="020B0604020202020204" pitchFamily="34" charset="0"/>
                          <a:cs typeface="Arial" panose="020B0604020202020204" pitchFamily="34" charset="0"/>
                        </a:rPr>
                        <a:t>ha mangiato/</a:t>
                      </a:r>
                      <a:r>
                        <a:rPr lang="it-IT" sz="1800" b="1" dirty="0">
                          <a:solidFill>
                            <a:srgbClr val="FF0000"/>
                          </a:solidFill>
                          <a:latin typeface="Arial" panose="020B0604020202020204" pitchFamily="34" charset="0"/>
                          <a:cs typeface="Arial" panose="020B0604020202020204" pitchFamily="34" charset="0"/>
                        </a:rPr>
                        <a:t>a mangiato</a:t>
                      </a:r>
                    </a:p>
                  </a:txBody>
                  <a:tcPr/>
                </a:tc>
                <a:extLst>
                  <a:ext uri="{0D108BD9-81ED-4DB2-BD59-A6C34878D82A}">
                    <a16:rowId xmlns:a16="http://schemas.microsoft.com/office/drawing/2014/main" val="1055455814"/>
                  </a:ext>
                </a:extLst>
              </a:tr>
              <a:tr h="370840">
                <a:tc>
                  <a:txBody>
                    <a:bodyPr/>
                    <a:lstStyle/>
                    <a:p>
                      <a:r>
                        <a:rPr lang="it-IT" sz="1800" b="1" dirty="0">
                          <a:solidFill>
                            <a:schemeClr val="accent1"/>
                          </a:solidFill>
                          <a:latin typeface="Arial" panose="020B0604020202020204" pitchFamily="34" charset="0"/>
                          <a:cs typeface="Arial" panose="020B0604020202020204" pitchFamily="34" charset="0"/>
                        </a:rPr>
                        <a:t>Errori fonetici</a:t>
                      </a:r>
                      <a:endParaRPr lang="it-IT" b="1" dirty="0">
                        <a:solidFill>
                          <a:schemeClr val="accent1"/>
                        </a:solidFill>
                      </a:endParaRPr>
                    </a:p>
                  </a:txBody>
                  <a:tcPr/>
                </a:tc>
                <a:tc>
                  <a:txBody>
                    <a:bodyPr/>
                    <a:lstStyle/>
                    <a:p>
                      <a:r>
                        <a:rPr lang="it-IT" sz="1800" b="0" dirty="0">
                          <a:solidFill>
                            <a:schemeClr val="accent1"/>
                          </a:solidFill>
                          <a:latin typeface="Arial" panose="020B0604020202020204" pitchFamily="34" charset="0"/>
                          <a:cs typeface="Arial" panose="020B0604020202020204" pitchFamily="34" charset="0"/>
                        </a:rPr>
                        <a:t>raddoppiamenti e accenti</a:t>
                      </a:r>
                      <a:endParaRPr lang="it-IT" b="0" dirty="0">
                        <a:solidFill>
                          <a:schemeClr val="accent1"/>
                        </a:solidFill>
                      </a:endParaRPr>
                    </a:p>
                  </a:txBody>
                  <a:tcPr/>
                </a:tc>
                <a:extLst>
                  <a:ext uri="{0D108BD9-81ED-4DB2-BD59-A6C34878D82A}">
                    <a16:rowId xmlns:a16="http://schemas.microsoft.com/office/drawing/2014/main" val="26563624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chemeClr val="accent1"/>
                          </a:solidFill>
                          <a:latin typeface="Arial" panose="020B0604020202020204" pitchFamily="34" charset="0"/>
                          <a:cs typeface="Arial" panose="020B0604020202020204" pitchFamily="34" charset="0"/>
                        </a:rPr>
                        <a:t>Omissione o aggiunta di accenti:</a:t>
                      </a:r>
                    </a:p>
                  </a:txBody>
                  <a:tcPr/>
                </a:tc>
                <a:tc>
                  <a:txBody>
                    <a:bodyPr/>
                    <a:lstStyle/>
                    <a:p>
                      <a:r>
                        <a:rPr lang="it-IT" sz="1800" b="1" dirty="0">
                          <a:latin typeface="Arial" panose="020B0604020202020204" pitchFamily="34" charset="0"/>
                          <a:cs typeface="Arial" panose="020B0604020202020204" pitchFamily="34" charset="0"/>
                        </a:rPr>
                        <a:t>perché/</a:t>
                      </a:r>
                      <a:r>
                        <a:rPr lang="it-IT" sz="1800" b="1" dirty="0" err="1">
                          <a:solidFill>
                            <a:srgbClr val="FF0000"/>
                          </a:solidFill>
                          <a:latin typeface="Arial" panose="020B0604020202020204" pitchFamily="34" charset="0"/>
                          <a:cs typeface="Arial" panose="020B0604020202020204" pitchFamily="34" charset="0"/>
                        </a:rPr>
                        <a:t>perche</a:t>
                      </a:r>
                      <a:r>
                        <a:rPr lang="it-IT" sz="1800" b="1" dirty="0">
                          <a:latin typeface="Arial" panose="020B0604020202020204" pitchFamily="34" charset="0"/>
                          <a:cs typeface="Arial" panose="020B0604020202020204" pitchFamily="34" charset="0"/>
                        </a:rPr>
                        <a:t>  fa/</a:t>
                      </a:r>
                      <a:r>
                        <a:rPr lang="it-IT" sz="1800" b="1" dirty="0" err="1">
                          <a:solidFill>
                            <a:srgbClr val="FF0000"/>
                          </a:solidFill>
                          <a:latin typeface="Arial" panose="020B0604020202020204" pitchFamily="34" charset="0"/>
                          <a:cs typeface="Arial" panose="020B0604020202020204" pitchFamily="34" charset="0"/>
                        </a:rPr>
                        <a:t>fà</a:t>
                      </a:r>
                      <a:endParaRPr lang="it-IT" b="1" dirty="0">
                        <a:solidFill>
                          <a:srgbClr val="FF0000"/>
                        </a:solidFill>
                      </a:endParaRPr>
                    </a:p>
                  </a:txBody>
                  <a:tcPr/>
                </a:tc>
                <a:extLst>
                  <a:ext uri="{0D108BD9-81ED-4DB2-BD59-A6C34878D82A}">
                    <a16:rowId xmlns:a16="http://schemas.microsoft.com/office/drawing/2014/main" val="1513958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chemeClr val="accent1"/>
                          </a:solidFill>
                          <a:latin typeface="Arial" panose="020B0604020202020204" pitchFamily="34" charset="0"/>
                          <a:cs typeface="Arial" panose="020B0604020202020204" pitchFamily="34" charset="0"/>
                        </a:rPr>
                        <a:t>Omissione o aggiunta di doppie</a:t>
                      </a:r>
                    </a:p>
                  </a:txBody>
                  <a:tcPr/>
                </a:tc>
                <a:tc>
                  <a:txBody>
                    <a:bodyPr/>
                    <a:lstStyle/>
                    <a:p>
                      <a:r>
                        <a:rPr lang="it-IT" sz="1800" b="1" dirty="0">
                          <a:latin typeface="Arial" panose="020B0604020202020204" pitchFamily="34" charset="0"/>
                          <a:cs typeface="Arial" panose="020B0604020202020204" pitchFamily="34" charset="0"/>
                        </a:rPr>
                        <a:t>Palla/</a:t>
                      </a:r>
                      <a:r>
                        <a:rPr lang="it-IT" sz="1800" b="1" dirty="0">
                          <a:solidFill>
                            <a:srgbClr val="FF0000"/>
                          </a:solidFill>
                          <a:latin typeface="Arial" panose="020B0604020202020204" pitchFamily="34" charset="0"/>
                          <a:cs typeface="Arial" panose="020B0604020202020204" pitchFamily="34" charset="0"/>
                        </a:rPr>
                        <a:t>pala</a:t>
                      </a:r>
                      <a:r>
                        <a:rPr lang="it-IT" sz="1800" b="1" dirty="0">
                          <a:latin typeface="Arial" panose="020B0604020202020204" pitchFamily="34" charset="0"/>
                          <a:cs typeface="Arial" panose="020B0604020202020204" pitchFamily="34" charset="0"/>
                        </a:rPr>
                        <a:t>,  Libro /</a:t>
                      </a:r>
                      <a:r>
                        <a:rPr lang="it-IT" sz="1800" b="1" dirty="0" err="1">
                          <a:solidFill>
                            <a:srgbClr val="FF0000"/>
                          </a:solidFill>
                          <a:latin typeface="Arial" panose="020B0604020202020204" pitchFamily="34" charset="0"/>
                          <a:cs typeface="Arial" panose="020B0604020202020204" pitchFamily="34" charset="0"/>
                        </a:rPr>
                        <a:t>libbro</a:t>
                      </a:r>
                      <a:endParaRPr lang="it-IT" b="1" dirty="0">
                        <a:solidFill>
                          <a:srgbClr val="FF0000"/>
                        </a:solidFill>
                      </a:endParaRPr>
                    </a:p>
                  </a:txBody>
                  <a:tcPr/>
                </a:tc>
                <a:extLst>
                  <a:ext uri="{0D108BD9-81ED-4DB2-BD59-A6C34878D82A}">
                    <a16:rowId xmlns:a16="http://schemas.microsoft.com/office/drawing/2014/main" val="2796460172"/>
                  </a:ext>
                </a:extLst>
              </a:tr>
            </a:tbl>
          </a:graphicData>
        </a:graphic>
      </p:graphicFrame>
    </p:spTree>
    <p:extLst>
      <p:ext uri="{BB962C8B-B14F-4D97-AF65-F5344CB8AC3E}">
        <p14:creationId xmlns:p14="http://schemas.microsoft.com/office/powerpoint/2010/main" val="1312971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7E61C724-B1E3-4A07-885C-2E85F02D7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a 3">
            <a:extLst>
              <a:ext uri="{FF2B5EF4-FFF2-40B4-BE49-F238E27FC236}">
                <a16:creationId xmlns:a16="http://schemas.microsoft.com/office/drawing/2014/main" id="{439620E2-C145-47FF-98A1-F6E5B18104A2}"/>
              </a:ext>
            </a:extLst>
          </p:cNvPr>
          <p:cNvGraphicFramePr/>
          <p:nvPr>
            <p:extLst>
              <p:ext uri="{D42A27DB-BD31-4B8C-83A1-F6EECF244321}">
                <p14:modId xmlns:p14="http://schemas.microsoft.com/office/powerpoint/2010/main" val="3409278148"/>
              </p:ext>
            </p:extLst>
          </p:nvPr>
        </p:nvGraphicFramePr>
        <p:xfrm>
          <a:off x="940905" y="228123"/>
          <a:ext cx="11371360" cy="6401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164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B48CBB80-26FC-4698-93C5-4D1FF2D4B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23122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lideplayer.it/slide/939677/2/images/54/Prove+Invalsi+Esami+di+stato.jpg">
            <a:extLst>
              <a:ext uri="{FF2B5EF4-FFF2-40B4-BE49-F238E27FC236}">
                <a16:creationId xmlns:a16="http://schemas.microsoft.com/office/drawing/2014/main" id="{8F9D91AF-C8E5-4CC5-8637-F7CF924E89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64" t="6178" b="4553"/>
          <a:stretch/>
        </p:blipFill>
        <p:spPr bwMode="auto">
          <a:xfrm>
            <a:off x="1948071" y="314739"/>
            <a:ext cx="8839200" cy="621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1670B201-7DED-4336-9C7B-18B9B288C82F}"/>
              </a:ext>
            </a:extLst>
          </p:cNvPr>
          <p:cNvSpPr/>
          <p:nvPr/>
        </p:nvSpPr>
        <p:spPr>
          <a:xfrm>
            <a:off x="1948071" y="314739"/>
            <a:ext cx="1126433" cy="1514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22586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66E78CE6-C877-4173-9248-DDB49DC49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43237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http://bes-dsa.it/files/2016/03/tabella.png">
            <a:extLst>
              <a:ext uri="{FF2B5EF4-FFF2-40B4-BE49-F238E27FC236}">
                <a16:creationId xmlns:a16="http://schemas.microsoft.com/office/drawing/2014/main" id="{628A372B-9DFB-4988-8E65-053C86BA62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92" b="22644"/>
          <a:stretch/>
        </p:blipFill>
        <p:spPr bwMode="auto">
          <a:xfrm>
            <a:off x="2364643" y="62765"/>
            <a:ext cx="8237095" cy="681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90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4E1E381B-5F7A-40BF-9E68-D3C2DE4F6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3122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Immagine 1" descr="http://slideplayer.it/slide/3139767/11/images/10/ESAME+DI+STATO+alunni+BES+ALL.+5.jpg">
            <a:extLst>
              <a:ext uri="{FF2B5EF4-FFF2-40B4-BE49-F238E27FC236}">
                <a16:creationId xmlns:a16="http://schemas.microsoft.com/office/drawing/2014/main" id="{86A4F3B1-4B3D-4A12-8E2C-87DDC59418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61" b="6204"/>
          <a:stretch/>
        </p:blipFill>
        <p:spPr bwMode="auto">
          <a:xfrm>
            <a:off x="1347903" y="1510747"/>
            <a:ext cx="9901701" cy="47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B9A0EF61-33E6-45B8-A243-2D7A210C2AE6}"/>
              </a:ext>
            </a:extLst>
          </p:cNvPr>
          <p:cNvSpPr txBox="1"/>
          <p:nvPr/>
        </p:nvSpPr>
        <p:spPr>
          <a:xfrm>
            <a:off x="1934817" y="368272"/>
            <a:ext cx="8666922" cy="769441"/>
          </a:xfrm>
          <a:prstGeom prst="rect">
            <a:avLst/>
          </a:prstGeom>
          <a:noFill/>
        </p:spPr>
        <p:txBody>
          <a:bodyPr wrap="square" rtlCol="0">
            <a:spAutoFit/>
          </a:bodyPr>
          <a:lstStyle/>
          <a:p>
            <a:pPr algn="ctr"/>
            <a:r>
              <a:rPr lang="it-IT" sz="4400" b="1" dirty="0">
                <a:solidFill>
                  <a:srgbClr val="0070C0"/>
                </a:solidFill>
                <a:latin typeface="Times New Roman" panose="02020603050405020304" pitchFamily="18" charset="0"/>
                <a:cs typeface="Times New Roman" panose="02020603050405020304" pitchFamily="18" charset="0"/>
              </a:rPr>
              <a:t>ESAME DI STATO</a:t>
            </a:r>
          </a:p>
        </p:txBody>
      </p:sp>
    </p:spTree>
    <p:extLst>
      <p:ext uri="{BB962C8B-B14F-4D97-AF65-F5344CB8AC3E}">
        <p14:creationId xmlns:p14="http://schemas.microsoft.com/office/powerpoint/2010/main" val="864772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59BFCF92-DB58-44EB-893D-76A3E2DEA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31226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ma 4">
            <a:extLst>
              <a:ext uri="{FF2B5EF4-FFF2-40B4-BE49-F238E27FC236}">
                <a16:creationId xmlns:a16="http://schemas.microsoft.com/office/drawing/2014/main" id="{53BE405F-C5EA-4259-82B0-C21CBF1C1961}"/>
              </a:ext>
            </a:extLst>
          </p:cNvPr>
          <p:cNvGraphicFramePr/>
          <p:nvPr>
            <p:extLst>
              <p:ext uri="{D42A27DB-BD31-4B8C-83A1-F6EECF244321}">
                <p14:modId xmlns:p14="http://schemas.microsoft.com/office/powerpoint/2010/main" val="1139499028"/>
              </p:ext>
            </p:extLst>
          </p:nvPr>
        </p:nvGraphicFramePr>
        <p:xfrm>
          <a:off x="1192695" y="-4763"/>
          <a:ext cx="11119569" cy="9941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7193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BDC2DAFC-382F-4E1A-99D4-CB3C68CD5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aiutodislessia.net/wordpress/wp-content/uploads/2013/12/LINGUE-STRANIERE.png">
            <a:extLst>
              <a:ext uri="{FF2B5EF4-FFF2-40B4-BE49-F238E27FC236}">
                <a16:creationId xmlns:a16="http://schemas.microsoft.com/office/drawing/2014/main" id="{4BF8969C-97A9-46B9-B270-4ABF72EF1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035" y="157146"/>
            <a:ext cx="9740347" cy="654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143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0BE465E7-BA85-456D-A769-8B5194786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mages.slideplayer.it/26/8841226/slides/slide_65.jpg">
            <a:extLst>
              <a:ext uri="{FF2B5EF4-FFF2-40B4-BE49-F238E27FC236}">
                <a16:creationId xmlns:a16="http://schemas.microsoft.com/office/drawing/2014/main" id="{8FB8A256-7076-4D79-BD52-FAB141C2C6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24" b="1392"/>
          <a:stretch/>
        </p:blipFill>
        <p:spPr bwMode="auto">
          <a:xfrm>
            <a:off x="1603514" y="252700"/>
            <a:ext cx="9833112" cy="635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958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block notes">
            <a:extLst>
              <a:ext uri="{FF2B5EF4-FFF2-40B4-BE49-F238E27FC236}">
                <a16:creationId xmlns:a16="http://schemas.microsoft.com/office/drawing/2014/main" id="{77EF36DE-99B7-4699-8CDA-157EFFF28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79D91455-061C-4BD7-9C8D-2E332878FA47}"/>
              </a:ext>
            </a:extLst>
          </p:cNvPr>
          <p:cNvSpPr txBox="1"/>
          <p:nvPr/>
        </p:nvSpPr>
        <p:spPr>
          <a:xfrm>
            <a:off x="1643270" y="0"/>
            <a:ext cx="10363199" cy="6924973"/>
          </a:xfrm>
          <a:prstGeom prst="rect">
            <a:avLst/>
          </a:prstGeom>
          <a:noFill/>
        </p:spPr>
        <p:txBody>
          <a:bodyPr wrap="square" rtlCol="0">
            <a:spAutoFit/>
          </a:bodyPr>
          <a:lstStyle/>
          <a:p>
            <a:r>
              <a:rPr lang="it-IT" sz="3600" dirty="0">
                <a:latin typeface="Arial Black" panose="020B0A04020102020204" pitchFamily="34" charset="0"/>
              </a:rPr>
              <a:t>COSA DOVREBBE CONTENERE:</a:t>
            </a:r>
          </a:p>
          <a:p>
            <a:pPr marL="457200" indent="-457200">
              <a:lnSpc>
                <a:spcPct val="150000"/>
              </a:lnSpc>
              <a:buClr>
                <a:schemeClr val="accent1"/>
              </a:buClr>
              <a:buFont typeface="Wingdings" panose="05000000000000000000" pitchFamily="2" charset="2"/>
              <a:buChar char="v"/>
            </a:pPr>
            <a:r>
              <a:rPr lang="it-IT" sz="2400" dirty="0">
                <a:latin typeface="Arial Black" panose="020B0A04020102020204" pitchFamily="34" charset="0"/>
              </a:rPr>
              <a:t>Modulo di segnalazione DSA </a:t>
            </a:r>
          </a:p>
          <a:p>
            <a:pPr marL="457200" indent="-457200">
              <a:lnSpc>
                <a:spcPct val="150000"/>
              </a:lnSpc>
              <a:buClr>
                <a:schemeClr val="accent1"/>
              </a:buClr>
              <a:buFont typeface="Wingdings" panose="05000000000000000000" pitchFamily="2" charset="2"/>
              <a:buChar char="v"/>
            </a:pPr>
            <a:r>
              <a:rPr lang="it-IT" sz="2400" dirty="0">
                <a:latin typeface="Arial Black" panose="020B0A04020102020204" pitchFamily="34" charset="0"/>
              </a:rPr>
              <a:t>Dati anagrafici </a:t>
            </a:r>
          </a:p>
          <a:p>
            <a:pPr marL="457200" indent="-457200" algn="just">
              <a:lnSpc>
                <a:spcPct val="150000"/>
              </a:lnSpc>
              <a:buClr>
                <a:schemeClr val="accent1"/>
              </a:buClr>
              <a:buFont typeface="Wingdings" panose="05000000000000000000" pitchFamily="2" charset="2"/>
              <a:buChar char="v"/>
            </a:pPr>
            <a:r>
              <a:rPr lang="it-IT" sz="2400" dirty="0">
                <a:highlight>
                  <a:srgbClr val="FFFF00"/>
                </a:highlight>
                <a:latin typeface="Arial Black" panose="020B0A04020102020204" pitchFamily="34" charset="0"/>
              </a:rPr>
              <a:t>Diagnosi con codici ICD </a:t>
            </a:r>
            <a:r>
              <a:rPr lang="it-IT" dirty="0"/>
              <a:t>(</a:t>
            </a:r>
            <a:r>
              <a:rPr lang="it-IT" sz="1600" dirty="0">
                <a:latin typeface="Arial Black" panose="020B0A04020102020204" pitchFamily="34" charset="0"/>
              </a:rPr>
              <a:t>dall’inglese </a:t>
            </a:r>
            <a:r>
              <a:rPr lang="it-IT" sz="1600" b="1" dirty="0">
                <a:highlight>
                  <a:srgbClr val="FFFF00"/>
                </a:highlight>
                <a:latin typeface="Arial Black" panose="020B0A04020102020204" pitchFamily="34" charset="0"/>
              </a:rPr>
              <a:t>I</a:t>
            </a:r>
            <a:r>
              <a:rPr lang="it-IT" sz="1600" dirty="0">
                <a:latin typeface="Arial Black" panose="020B0A04020102020204" pitchFamily="34" charset="0"/>
              </a:rPr>
              <a:t>nternational </a:t>
            </a:r>
            <a:r>
              <a:rPr lang="it-IT" sz="1600" b="1" dirty="0" err="1">
                <a:highlight>
                  <a:srgbClr val="FFFF00"/>
                </a:highlight>
                <a:latin typeface="Arial Black" panose="020B0A04020102020204" pitchFamily="34" charset="0"/>
              </a:rPr>
              <a:t>C</a:t>
            </a:r>
            <a:r>
              <a:rPr lang="it-IT" sz="1600" dirty="0" err="1">
                <a:latin typeface="Arial Black" panose="020B0A04020102020204" pitchFamily="34" charset="0"/>
              </a:rPr>
              <a:t>lassification</a:t>
            </a:r>
            <a:r>
              <a:rPr lang="it-IT" sz="1600" dirty="0">
                <a:latin typeface="Arial Black" panose="020B0A04020102020204" pitchFamily="34" charset="0"/>
              </a:rPr>
              <a:t> of </a:t>
            </a:r>
            <a:r>
              <a:rPr lang="it-IT" sz="1600" b="1" dirty="0" err="1">
                <a:highlight>
                  <a:srgbClr val="FFFF00"/>
                </a:highlight>
                <a:latin typeface="Arial Black" panose="020B0A04020102020204" pitchFamily="34" charset="0"/>
              </a:rPr>
              <a:t>D</a:t>
            </a:r>
            <a:r>
              <a:rPr lang="it-IT" sz="1600" dirty="0" err="1">
                <a:latin typeface="Arial Black" panose="020B0A04020102020204" pitchFamily="34" charset="0"/>
              </a:rPr>
              <a:t>iseases</a:t>
            </a:r>
            <a:r>
              <a:rPr lang="it-IT" sz="1600" dirty="0">
                <a:latin typeface="Arial Black" panose="020B0A04020102020204" pitchFamily="34" charset="0"/>
              </a:rPr>
              <a:t>) è la classificazione internazionale delle malattie e dei problemi correlati, stilata dall’Organizzazione mondiale della sanità</a:t>
            </a:r>
          </a:p>
          <a:p>
            <a:pPr marL="457200" indent="-457200">
              <a:lnSpc>
                <a:spcPct val="150000"/>
              </a:lnSpc>
              <a:buClr>
                <a:schemeClr val="accent1"/>
              </a:buClr>
              <a:buFont typeface="Wingdings" panose="05000000000000000000" pitchFamily="2" charset="2"/>
              <a:buChar char="v"/>
            </a:pPr>
            <a:r>
              <a:rPr lang="it-IT" sz="2400" dirty="0">
                <a:highlight>
                  <a:srgbClr val="00FF00"/>
                </a:highlight>
                <a:latin typeface="Arial Black" panose="020B0A04020102020204" pitchFamily="34" charset="0"/>
              </a:rPr>
              <a:t>Note anamnestiche </a:t>
            </a:r>
          </a:p>
          <a:p>
            <a:pPr marL="457200" indent="-457200">
              <a:lnSpc>
                <a:spcPct val="150000"/>
              </a:lnSpc>
              <a:buClr>
                <a:schemeClr val="accent1"/>
              </a:buClr>
              <a:buFont typeface="Wingdings" panose="05000000000000000000" pitchFamily="2" charset="2"/>
              <a:buChar char="v"/>
            </a:pPr>
            <a:r>
              <a:rPr lang="it-IT" sz="2400" dirty="0">
                <a:latin typeface="Arial Black" panose="020B0A04020102020204" pitchFamily="34" charset="0"/>
              </a:rPr>
              <a:t>Valutazione di base (Esame neurologico, Livello cognitivo, Abilità scolastiche, Eloquio, Consapevolezza) </a:t>
            </a:r>
          </a:p>
          <a:p>
            <a:pPr marL="457200" indent="-457200">
              <a:lnSpc>
                <a:spcPct val="150000"/>
              </a:lnSpc>
              <a:buClr>
                <a:schemeClr val="accent1"/>
              </a:buClr>
              <a:buFont typeface="Wingdings" panose="05000000000000000000" pitchFamily="2" charset="2"/>
              <a:buChar char="v"/>
            </a:pPr>
            <a:r>
              <a:rPr lang="it-IT" sz="2400" dirty="0">
                <a:latin typeface="Arial Black" panose="020B0A04020102020204" pitchFamily="34" charset="0"/>
              </a:rPr>
              <a:t>Eventuali approfondimenti </a:t>
            </a:r>
          </a:p>
          <a:p>
            <a:pPr marL="457200" indent="-457200">
              <a:lnSpc>
                <a:spcPct val="150000"/>
              </a:lnSpc>
              <a:buClr>
                <a:schemeClr val="accent1"/>
              </a:buClr>
              <a:buFont typeface="Wingdings" panose="05000000000000000000" pitchFamily="2" charset="2"/>
              <a:buChar char="v"/>
            </a:pPr>
            <a:r>
              <a:rPr lang="it-IT" sz="2400" dirty="0">
                <a:latin typeface="Arial Black" panose="020B0A04020102020204" pitchFamily="34" charset="0"/>
              </a:rPr>
              <a:t>Proposte di intervento </a:t>
            </a:r>
          </a:p>
          <a:p>
            <a:pPr marL="457200" indent="-457200">
              <a:lnSpc>
                <a:spcPct val="150000"/>
              </a:lnSpc>
              <a:buClr>
                <a:schemeClr val="accent1"/>
              </a:buClr>
              <a:buFont typeface="Wingdings" panose="05000000000000000000" pitchFamily="2" charset="2"/>
              <a:buChar char="v"/>
            </a:pPr>
            <a:r>
              <a:rPr lang="it-IT" sz="2400" dirty="0">
                <a:latin typeface="Arial Black" panose="020B0A04020102020204" pitchFamily="34" charset="0"/>
              </a:rPr>
              <a:t>Strumenti e Indicazioni per PDP </a:t>
            </a:r>
          </a:p>
          <a:p>
            <a:pPr marL="457200" indent="-457200">
              <a:lnSpc>
                <a:spcPct val="150000"/>
              </a:lnSpc>
              <a:buClr>
                <a:schemeClr val="accent1"/>
              </a:buClr>
              <a:buFont typeface="Wingdings" panose="05000000000000000000" pitchFamily="2" charset="2"/>
              <a:buChar char="v"/>
            </a:pPr>
            <a:r>
              <a:rPr lang="it-IT" sz="2400" dirty="0">
                <a:latin typeface="Arial Black" panose="020B0A04020102020204" pitchFamily="34" charset="0"/>
              </a:rPr>
              <a:t>in Allegato i punteggi</a:t>
            </a:r>
          </a:p>
        </p:txBody>
      </p:sp>
    </p:spTree>
    <p:extLst>
      <p:ext uri="{BB962C8B-B14F-4D97-AF65-F5344CB8AC3E}">
        <p14:creationId xmlns:p14="http://schemas.microsoft.com/office/powerpoint/2010/main" val="2353257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65290D92-4E6E-4AE8-A9E7-2DB0F1043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isultati immagini per the end">
            <a:extLst>
              <a:ext uri="{FF2B5EF4-FFF2-40B4-BE49-F238E27FC236}">
                <a16:creationId xmlns:a16="http://schemas.microsoft.com/office/drawing/2014/main" id="{62A2EF30-AD53-44A3-951D-9ACA06EB7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878" y="371062"/>
            <a:ext cx="9647713" cy="652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7744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3467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D8760A2B-9404-43C9-89B2-12709F60F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3" y="0"/>
            <a:ext cx="12312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58A4507D-9A16-4A1B-85A8-E7502BA1EFFD}"/>
              </a:ext>
            </a:extLst>
          </p:cNvPr>
          <p:cNvSpPr/>
          <p:nvPr/>
        </p:nvSpPr>
        <p:spPr>
          <a:xfrm>
            <a:off x="1093803" y="397401"/>
            <a:ext cx="11482510" cy="6155531"/>
          </a:xfrm>
          <a:prstGeom prst="rect">
            <a:avLst/>
          </a:prstGeom>
        </p:spPr>
        <p:txBody>
          <a:bodyPr wrap="square">
            <a:spAutoFit/>
          </a:bodyPr>
          <a:lstStyle/>
          <a:p>
            <a:pPr algn="ctr"/>
            <a:r>
              <a:rPr lang="it-IT" sz="3600" dirty="0">
                <a:highlight>
                  <a:srgbClr val="FFFF00"/>
                </a:highlight>
                <a:latin typeface="Arial Black" panose="020B0A04020102020204" pitchFamily="34" charset="0"/>
              </a:rPr>
              <a:t>DIAGNOSI CON CODICI ICD (ICD-10)</a:t>
            </a:r>
          </a:p>
          <a:p>
            <a:endParaRPr lang="it-IT" sz="2800" dirty="0">
              <a:latin typeface="Arial Black" panose="020B0A04020102020204" pitchFamily="34" charset="0"/>
            </a:endParaRPr>
          </a:p>
          <a:p>
            <a:r>
              <a:rPr lang="it-IT" sz="2800" dirty="0">
                <a:latin typeface="Arial Black" panose="020B0A04020102020204" pitchFamily="34" charset="0"/>
              </a:rPr>
              <a:t>Disturbi Evolutivi Specifici delle Abilità Scolastiche (F81)</a:t>
            </a:r>
          </a:p>
          <a:p>
            <a:r>
              <a:rPr lang="it-IT" sz="2500" dirty="0">
                <a:latin typeface="Arial Black" panose="020B0A04020102020204" pitchFamily="34" charset="0"/>
              </a:rPr>
              <a:t> </a:t>
            </a:r>
          </a:p>
          <a:p>
            <a:pPr marL="457200" indent="-457200">
              <a:buClr>
                <a:schemeClr val="accent1"/>
              </a:buClr>
              <a:buFont typeface="Wingdings" panose="05000000000000000000" pitchFamily="2" charset="2"/>
              <a:buChar char="Ø"/>
            </a:pPr>
            <a:r>
              <a:rPr lang="it-IT" sz="2800" dirty="0">
                <a:latin typeface="Arial Black" panose="020B0A04020102020204" pitchFamily="34" charset="0"/>
              </a:rPr>
              <a:t>F81.0 Disturbo Specifico della Lettura (Dislessia) </a:t>
            </a:r>
          </a:p>
          <a:p>
            <a:pPr marL="457200" indent="-457200">
              <a:buClr>
                <a:schemeClr val="accent1"/>
              </a:buClr>
              <a:buFont typeface="Wingdings" panose="05000000000000000000" pitchFamily="2" charset="2"/>
              <a:buChar char="Ø"/>
            </a:pPr>
            <a:r>
              <a:rPr lang="it-IT" sz="2800" dirty="0">
                <a:latin typeface="Arial Black" panose="020B0A04020102020204" pitchFamily="34" charset="0"/>
              </a:rPr>
              <a:t>F81.1 Disturbo Specifico della Compitazione (Disortografia) </a:t>
            </a:r>
          </a:p>
          <a:p>
            <a:pPr marL="457200" indent="-457200">
              <a:buClr>
                <a:schemeClr val="accent1"/>
              </a:buClr>
              <a:buFont typeface="Wingdings" panose="05000000000000000000" pitchFamily="2" charset="2"/>
              <a:buChar char="Ø"/>
            </a:pPr>
            <a:r>
              <a:rPr lang="it-IT" sz="2800" dirty="0">
                <a:latin typeface="Arial Black" panose="020B0A04020102020204" pitchFamily="34" charset="0"/>
              </a:rPr>
              <a:t>F81.2 Disturbo Specifico delle Abilità Aritmetiche (Discalculia) </a:t>
            </a:r>
          </a:p>
          <a:p>
            <a:pPr marL="457200" indent="-457200">
              <a:buClr>
                <a:schemeClr val="accent1"/>
              </a:buClr>
              <a:buFont typeface="Wingdings" panose="05000000000000000000" pitchFamily="2" charset="2"/>
              <a:buChar char="Ø"/>
            </a:pPr>
            <a:r>
              <a:rPr lang="it-IT" sz="2800" dirty="0">
                <a:latin typeface="Arial Black" panose="020B0A04020102020204" pitchFamily="34" charset="0"/>
              </a:rPr>
              <a:t>F81.3 Disturbo Misto delle Abilità Scolastiche </a:t>
            </a:r>
          </a:p>
          <a:p>
            <a:pPr marL="457200" indent="-457200">
              <a:buClr>
                <a:schemeClr val="accent1"/>
              </a:buClr>
              <a:buFont typeface="Wingdings" panose="05000000000000000000" pitchFamily="2" charset="2"/>
              <a:buChar char="Ø"/>
            </a:pPr>
            <a:r>
              <a:rPr lang="it-IT" sz="2800" dirty="0">
                <a:latin typeface="Arial Black" panose="020B0A04020102020204" pitchFamily="34" charset="0"/>
              </a:rPr>
              <a:t>F81.8 Altri Disturbi Specifici (Disgrafia)</a:t>
            </a:r>
          </a:p>
          <a:p>
            <a:pPr marL="457200" indent="-457200">
              <a:buClr>
                <a:schemeClr val="accent1"/>
              </a:buClr>
              <a:buFont typeface="Wingdings" panose="05000000000000000000" pitchFamily="2" charset="2"/>
              <a:buChar char="Ø"/>
            </a:pPr>
            <a:r>
              <a:rPr lang="it-IT" sz="2800" dirty="0">
                <a:latin typeface="Arial Black" panose="020B0A04020102020204" pitchFamily="34" charset="0"/>
              </a:rPr>
              <a:t>F81.9 Disturbi evolutivi delle abilità scolastiche non specificati – Disturbi dell’apprendimento non categorizzabile come specifico </a:t>
            </a:r>
          </a:p>
        </p:txBody>
      </p:sp>
    </p:spTree>
    <p:extLst>
      <p:ext uri="{BB962C8B-B14F-4D97-AF65-F5344CB8AC3E}">
        <p14:creationId xmlns:p14="http://schemas.microsoft.com/office/powerpoint/2010/main" val="3834766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3B4679E9-DA9E-405F-9E71-3055E95E7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3" y="0"/>
            <a:ext cx="12312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92D80657-5433-4FAB-8DC5-C4BD3ED50ACD}"/>
              </a:ext>
            </a:extLst>
          </p:cNvPr>
          <p:cNvSpPr/>
          <p:nvPr/>
        </p:nvSpPr>
        <p:spPr>
          <a:xfrm>
            <a:off x="1285460" y="447334"/>
            <a:ext cx="10966672" cy="5447645"/>
          </a:xfrm>
          <a:prstGeom prst="rect">
            <a:avLst/>
          </a:prstGeom>
        </p:spPr>
        <p:txBody>
          <a:bodyPr wrap="square">
            <a:spAutoFit/>
          </a:bodyPr>
          <a:lstStyle/>
          <a:p>
            <a:pPr algn="ctr"/>
            <a:r>
              <a:rPr lang="it-IT" sz="3600" dirty="0">
                <a:highlight>
                  <a:srgbClr val="00FF00"/>
                </a:highlight>
                <a:latin typeface="Arial Black" panose="020B0A04020102020204" pitchFamily="34" charset="0"/>
              </a:rPr>
              <a:t>NOTE ANAMNESTICHE </a:t>
            </a:r>
          </a:p>
          <a:p>
            <a:r>
              <a:rPr lang="it-IT" sz="2400" dirty="0">
                <a:solidFill>
                  <a:srgbClr val="0070C0"/>
                </a:solidFill>
                <a:latin typeface="Arial Black" panose="020B0A04020102020204" pitchFamily="34" charset="0"/>
              </a:rPr>
              <a:t>Attenzione a: </a:t>
            </a:r>
          </a:p>
          <a:p>
            <a:pPr marL="342900" indent="-342900" algn="just">
              <a:buClr>
                <a:schemeClr val="accent1"/>
              </a:buClr>
              <a:buFont typeface="Wingdings" panose="05000000000000000000" pitchFamily="2" charset="2"/>
              <a:buChar char="q"/>
            </a:pPr>
            <a:r>
              <a:rPr lang="it-IT" sz="2400" dirty="0">
                <a:latin typeface="Arial Black" panose="020B0A04020102020204" pitchFamily="34" charset="0"/>
              </a:rPr>
              <a:t>sviluppo linguistico - se segnalato pregresso ritardo o disturbo di linguaggio = probabile presenza di difficoltà linguistiche (povertà lessicale e sintattica sia nella produzione che nella comprensione) </a:t>
            </a:r>
          </a:p>
          <a:p>
            <a:pPr marL="342900" indent="-342900" algn="just">
              <a:buClr>
                <a:schemeClr val="accent1"/>
              </a:buClr>
              <a:buFont typeface="Wingdings" panose="05000000000000000000" pitchFamily="2" charset="2"/>
              <a:buChar char="q"/>
            </a:pPr>
            <a:r>
              <a:rPr lang="it-IT" sz="2400" dirty="0">
                <a:latin typeface="Arial Black" panose="020B0A04020102020204" pitchFamily="34" charset="0"/>
              </a:rPr>
              <a:t>sviluppo motorio - se segnalati goffaggine, impaccio motorio, ritardi o simili = probabile presenza di difficoltà grafo-motorie o lentezza nello scrivere </a:t>
            </a:r>
          </a:p>
          <a:p>
            <a:pPr marL="342900" indent="-342900" algn="just">
              <a:buClr>
                <a:schemeClr val="accent1"/>
              </a:buClr>
              <a:buFont typeface="Wingdings" panose="05000000000000000000" pitchFamily="2" charset="2"/>
              <a:buChar char="q"/>
            </a:pPr>
            <a:endParaRPr lang="it-IT" sz="2400" dirty="0">
              <a:latin typeface="Arial Black" panose="020B0A04020102020204" pitchFamily="34" charset="0"/>
            </a:endParaRPr>
          </a:p>
          <a:p>
            <a:r>
              <a:rPr lang="it-IT" sz="2400" dirty="0">
                <a:solidFill>
                  <a:srgbClr val="FF0000"/>
                </a:solidFill>
                <a:latin typeface="Arial Black" panose="020B0A04020102020204" pitchFamily="34" charset="0"/>
              </a:rPr>
              <a:t>Se inclusa precedente storia scolastica, attenzione a: </a:t>
            </a:r>
          </a:p>
          <a:p>
            <a:pPr marL="342900" indent="-342900">
              <a:buClr>
                <a:srgbClr val="FF0000"/>
              </a:buClr>
              <a:buFont typeface="Wingdings" panose="05000000000000000000" pitchFamily="2" charset="2"/>
              <a:buChar char="q"/>
            </a:pPr>
            <a:r>
              <a:rPr lang="it-IT" sz="2400" dirty="0">
                <a:latin typeface="Arial Black" panose="020B0A04020102020204" pitchFamily="34" charset="0"/>
              </a:rPr>
              <a:t>situazioni che potrebbero avere leso la sfera emotivo-affettiva</a:t>
            </a:r>
          </a:p>
          <a:p>
            <a:pPr marL="342900" indent="-342900">
              <a:buClr>
                <a:srgbClr val="FF0000"/>
              </a:buClr>
              <a:buFont typeface="Wingdings" panose="05000000000000000000" pitchFamily="2" charset="2"/>
              <a:buChar char="q"/>
            </a:pPr>
            <a:r>
              <a:rPr lang="it-IT" sz="2400" dirty="0">
                <a:latin typeface="Arial Black" panose="020B0A04020102020204" pitchFamily="34" charset="0"/>
              </a:rPr>
              <a:t> buone prassi che hanno favorito il successo nei precedenti cicli</a:t>
            </a:r>
          </a:p>
        </p:txBody>
      </p:sp>
    </p:spTree>
    <p:extLst>
      <p:ext uri="{BB962C8B-B14F-4D97-AF65-F5344CB8AC3E}">
        <p14:creationId xmlns:p14="http://schemas.microsoft.com/office/powerpoint/2010/main" val="1698482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3A07EF6C-16E6-4A92-9D10-26EE9BD23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2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1E66B3E2-6136-49B0-8E01-75B94C64F7C6}"/>
              </a:ext>
            </a:extLst>
          </p:cNvPr>
          <p:cNvSpPr/>
          <p:nvPr/>
        </p:nvSpPr>
        <p:spPr>
          <a:xfrm>
            <a:off x="1232452" y="212036"/>
            <a:ext cx="10813774" cy="4801314"/>
          </a:xfrm>
          <a:prstGeom prst="rect">
            <a:avLst/>
          </a:prstGeom>
        </p:spPr>
        <p:txBody>
          <a:bodyPr wrap="square">
            <a:spAutoFit/>
          </a:bodyPr>
          <a:lstStyle/>
          <a:p>
            <a:r>
              <a:rPr lang="it-IT" sz="2400" dirty="0">
                <a:latin typeface="Arial Black" panose="020B0A04020102020204" pitchFamily="34" charset="0"/>
              </a:rPr>
              <a:t>ASPETTI CLINICI: PERCENTILI E DEVIAZIONI STANDARD </a:t>
            </a:r>
          </a:p>
          <a:p>
            <a:endParaRPr lang="it-IT" sz="2400" dirty="0">
              <a:latin typeface="Arial Black" panose="020B0A04020102020204" pitchFamily="34" charset="0"/>
            </a:endParaRPr>
          </a:p>
          <a:p>
            <a:r>
              <a:rPr lang="it-IT" sz="2400" dirty="0">
                <a:latin typeface="Arial Black" panose="020B0A04020102020204" pitchFamily="34" charset="0"/>
              </a:rPr>
              <a:t>termini della statistica che ci consentono di determinare come si colloca la prestazione di uno studente rispetto ad altri studenti di pari età/scolarità</a:t>
            </a:r>
          </a:p>
          <a:p>
            <a:endParaRPr lang="it-IT" sz="2400" dirty="0">
              <a:latin typeface="Arial Black" panose="020B0A04020102020204" pitchFamily="34" charset="0"/>
            </a:endParaRP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graphicFrame>
        <p:nvGraphicFramePr>
          <p:cNvPr id="5" name="Tabella 4">
            <a:extLst>
              <a:ext uri="{FF2B5EF4-FFF2-40B4-BE49-F238E27FC236}">
                <a16:creationId xmlns:a16="http://schemas.microsoft.com/office/drawing/2014/main" id="{16171C16-6210-405F-8102-281484280FC2}"/>
              </a:ext>
            </a:extLst>
          </p:cNvPr>
          <p:cNvGraphicFramePr>
            <a:graphicFrameLocks noGrp="1"/>
          </p:cNvGraphicFramePr>
          <p:nvPr>
            <p:extLst>
              <p:ext uri="{D42A27DB-BD31-4B8C-83A1-F6EECF244321}">
                <p14:modId xmlns:p14="http://schemas.microsoft.com/office/powerpoint/2010/main" val="4192691366"/>
              </p:ext>
            </p:extLst>
          </p:nvPr>
        </p:nvGraphicFramePr>
        <p:xfrm>
          <a:off x="1609034" y="2957250"/>
          <a:ext cx="6050722" cy="3131565"/>
        </p:xfrm>
        <a:graphic>
          <a:graphicData uri="http://schemas.openxmlformats.org/drawingml/2006/table">
            <a:tbl>
              <a:tblPr firstRow="1" bandRow="1">
                <a:tableStyleId>{5940675A-B579-460E-94D1-54222C63F5DA}</a:tableStyleId>
              </a:tblPr>
              <a:tblGrid>
                <a:gridCol w="2219455">
                  <a:extLst>
                    <a:ext uri="{9D8B030D-6E8A-4147-A177-3AD203B41FA5}">
                      <a16:colId xmlns:a16="http://schemas.microsoft.com/office/drawing/2014/main" val="832068566"/>
                    </a:ext>
                  </a:extLst>
                </a:gridCol>
                <a:gridCol w="3831267">
                  <a:extLst>
                    <a:ext uri="{9D8B030D-6E8A-4147-A177-3AD203B41FA5}">
                      <a16:colId xmlns:a16="http://schemas.microsoft.com/office/drawing/2014/main" val="4003352824"/>
                    </a:ext>
                  </a:extLst>
                </a:gridCol>
              </a:tblGrid>
              <a:tr h="461721">
                <a:tc>
                  <a:txBody>
                    <a:bodyPr/>
                    <a:lstStyle/>
                    <a:p>
                      <a:pPr algn="ctr"/>
                      <a:r>
                        <a:rPr lang="it-IT" sz="2400" b="1" dirty="0">
                          <a:latin typeface="Arial Black" panose="020B0A04020102020204" pitchFamily="34" charset="0"/>
                          <a:cs typeface="Arial" panose="020B0604020202020204" pitchFamily="34" charset="0"/>
                        </a:rPr>
                        <a:t>percentile</a:t>
                      </a:r>
                    </a:p>
                  </a:txBody>
                  <a:tcPr/>
                </a:tc>
                <a:tc>
                  <a:txBody>
                    <a:bodyPr/>
                    <a:lstStyle/>
                    <a:p>
                      <a:pPr algn="ctr"/>
                      <a:r>
                        <a:rPr lang="it-IT" sz="2400" dirty="0">
                          <a:latin typeface="Arial Black" panose="020B0A04020102020204" pitchFamily="34" charset="0"/>
                          <a:cs typeface="Arial" panose="020B0604020202020204" pitchFamily="34" charset="0"/>
                        </a:rPr>
                        <a:t>cosa </a:t>
                      </a:r>
                      <a:r>
                        <a:rPr lang="it-IT" sz="2400" dirty="0" err="1">
                          <a:latin typeface="Arial Black" panose="020B0A04020102020204" pitchFamily="34" charset="0"/>
                          <a:cs typeface="Arial" panose="020B0604020202020204" pitchFamily="34" charset="0"/>
                        </a:rPr>
                        <a:t>signfica</a:t>
                      </a:r>
                      <a:r>
                        <a:rPr lang="it-IT" sz="2400" dirty="0">
                          <a:latin typeface="Arial Black" panose="020B0A04020102020204" pitchFamily="34" charset="0"/>
                          <a:cs typeface="Arial" panose="020B0604020202020204" pitchFamily="34" charset="0"/>
                        </a:rPr>
                        <a:t> </a:t>
                      </a:r>
                    </a:p>
                  </a:txBody>
                  <a:tcPr/>
                </a:tc>
                <a:extLst>
                  <a:ext uri="{0D108BD9-81ED-4DB2-BD59-A6C34878D82A}">
                    <a16:rowId xmlns:a16="http://schemas.microsoft.com/office/drawing/2014/main" val="2773218773"/>
                  </a:ext>
                </a:extLst>
              </a:tr>
              <a:tr h="461721">
                <a:tc>
                  <a:txBody>
                    <a:bodyPr/>
                    <a:lstStyle/>
                    <a:p>
                      <a:pPr algn="ctr"/>
                      <a:r>
                        <a:rPr lang="it-IT" sz="2400" dirty="0">
                          <a:highlight>
                            <a:srgbClr val="00FF00"/>
                          </a:highlight>
                          <a:latin typeface="Arial" panose="020B0604020202020204" pitchFamily="34" charset="0"/>
                          <a:cs typeface="Arial" panose="020B0604020202020204" pitchFamily="34" charset="0"/>
                        </a:rPr>
                        <a:t>100°-90° </a:t>
                      </a:r>
                    </a:p>
                  </a:txBody>
                  <a:tcPr/>
                </a:tc>
                <a:tc>
                  <a:txBody>
                    <a:bodyPr/>
                    <a:lstStyle/>
                    <a:p>
                      <a:pPr algn="ctr"/>
                      <a:r>
                        <a:rPr lang="it-IT" sz="2400" dirty="0">
                          <a:highlight>
                            <a:srgbClr val="00FF00"/>
                          </a:highlight>
                          <a:latin typeface="Arial" panose="020B0604020202020204" pitchFamily="34" charset="0"/>
                          <a:cs typeface="Arial" panose="020B0604020202020204" pitchFamily="34" charset="0"/>
                        </a:rPr>
                        <a:t>prestazione ottimale </a:t>
                      </a:r>
                    </a:p>
                  </a:txBody>
                  <a:tcPr/>
                </a:tc>
                <a:extLst>
                  <a:ext uri="{0D108BD9-81ED-4DB2-BD59-A6C34878D82A}">
                    <a16:rowId xmlns:a16="http://schemas.microsoft.com/office/drawing/2014/main" val="742369892"/>
                  </a:ext>
                </a:extLst>
              </a:tr>
              <a:tr h="461721">
                <a:tc>
                  <a:txBody>
                    <a:bodyPr/>
                    <a:lstStyle/>
                    <a:p>
                      <a:pPr algn="ctr"/>
                      <a:r>
                        <a:rPr lang="it-IT" sz="2400" dirty="0">
                          <a:highlight>
                            <a:srgbClr val="00FF00"/>
                          </a:highlight>
                          <a:latin typeface="Arial" panose="020B0604020202020204" pitchFamily="34" charset="0"/>
                          <a:cs typeface="Arial" panose="020B0604020202020204" pitchFamily="34" charset="0"/>
                        </a:rPr>
                        <a:t>90°-20° </a:t>
                      </a:r>
                    </a:p>
                  </a:txBody>
                  <a:tcPr/>
                </a:tc>
                <a:tc>
                  <a:txBody>
                    <a:bodyPr/>
                    <a:lstStyle/>
                    <a:p>
                      <a:pPr algn="ctr"/>
                      <a:r>
                        <a:rPr lang="it-IT" sz="2400" dirty="0">
                          <a:highlight>
                            <a:srgbClr val="00FF00"/>
                          </a:highlight>
                          <a:latin typeface="Arial" panose="020B0604020202020204" pitchFamily="34" charset="0"/>
                          <a:cs typeface="Arial" panose="020B0604020202020204" pitchFamily="34" charset="0"/>
                        </a:rPr>
                        <a:t>prestazione adeguata </a:t>
                      </a:r>
                    </a:p>
                  </a:txBody>
                  <a:tcPr/>
                </a:tc>
                <a:extLst>
                  <a:ext uri="{0D108BD9-81ED-4DB2-BD59-A6C34878D82A}">
                    <a16:rowId xmlns:a16="http://schemas.microsoft.com/office/drawing/2014/main" val="278221485"/>
                  </a:ext>
                </a:extLst>
              </a:tr>
              <a:tr h="461721">
                <a:tc>
                  <a:txBody>
                    <a:bodyPr/>
                    <a:lstStyle/>
                    <a:p>
                      <a:pPr algn="ctr"/>
                      <a:r>
                        <a:rPr lang="it-IT" sz="2400" dirty="0">
                          <a:highlight>
                            <a:srgbClr val="FFFF00"/>
                          </a:highlight>
                          <a:latin typeface="Arial" panose="020B0604020202020204" pitchFamily="34" charset="0"/>
                          <a:cs typeface="Arial" panose="020B0604020202020204" pitchFamily="34" charset="0"/>
                        </a:rPr>
                        <a:t>20°-10° </a:t>
                      </a:r>
                    </a:p>
                  </a:txBody>
                  <a:tcPr/>
                </a:tc>
                <a:tc>
                  <a:txBody>
                    <a:bodyPr/>
                    <a:lstStyle/>
                    <a:p>
                      <a:pPr algn="ctr"/>
                      <a:r>
                        <a:rPr lang="it-IT" sz="2400" dirty="0">
                          <a:highlight>
                            <a:srgbClr val="FFFF00"/>
                          </a:highlight>
                          <a:latin typeface="Arial" panose="020B0604020202020204" pitchFamily="34" charset="0"/>
                          <a:cs typeface="Arial" panose="020B0604020202020204" pitchFamily="34" charset="0"/>
                        </a:rPr>
                        <a:t>prestazione scadente </a:t>
                      </a:r>
                    </a:p>
                  </a:txBody>
                  <a:tcPr/>
                </a:tc>
                <a:extLst>
                  <a:ext uri="{0D108BD9-81ED-4DB2-BD59-A6C34878D82A}">
                    <a16:rowId xmlns:a16="http://schemas.microsoft.com/office/drawing/2014/main" val="2795352854"/>
                  </a:ext>
                </a:extLst>
              </a:tr>
              <a:tr h="461721">
                <a:tc>
                  <a:txBody>
                    <a:bodyPr/>
                    <a:lstStyle/>
                    <a:p>
                      <a:pPr algn="ctr"/>
                      <a:r>
                        <a:rPr lang="it-IT" sz="2400" dirty="0">
                          <a:highlight>
                            <a:srgbClr val="FF0000"/>
                          </a:highlight>
                          <a:latin typeface="Arial" panose="020B0604020202020204" pitchFamily="34" charset="0"/>
                          <a:cs typeface="Arial" panose="020B0604020202020204" pitchFamily="34" charset="0"/>
                        </a:rPr>
                        <a:t>10° </a:t>
                      </a:r>
                    </a:p>
                  </a:txBody>
                  <a:tcPr/>
                </a:tc>
                <a:tc>
                  <a:txBody>
                    <a:bodyPr/>
                    <a:lstStyle/>
                    <a:p>
                      <a:pPr algn="ctr"/>
                      <a:r>
                        <a:rPr lang="it-IT" sz="2400" dirty="0">
                          <a:highlight>
                            <a:srgbClr val="FF0000"/>
                          </a:highlight>
                          <a:latin typeface="Arial" panose="020B0604020202020204" pitchFamily="34" charset="0"/>
                          <a:cs typeface="Arial" panose="020B0604020202020204" pitchFamily="34" charset="0"/>
                        </a:rPr>
                        <a:t>prestazione insufficiente </a:t>
                      </a:r>
                    </a:p>
                  </a:txBody>
                  <a:tcPr/>
                </a:tc>
                <a:extLst>
                  <a:ext uri="{0D108BD9-81ED-4DB2-BD59-A6C34878D82A}">
                    <a16:rowId xmlns:a16="http://schemas.microsoft.com/office/drawing/2014/main" val="2234780637"/>
                  </a:ext>
                </a:extLst>
              </a:tr>
              <a:tr h="816892">
                <a:tc>
                  <a:txBody>
                    <a:bodyPr/>
                    <a:lstStyle/>
                    <a:p>
                      <a:pPr algn="ctr"/>
                      <a:r>
                        <a:rPr lang="it-IT" sz="2400" dirty="0">
                          <a:highlight>
                            <a:srgbClr val="FF0000"/>
                          </a:highlight>
                          <a:latin typeface="Arial" panose="020B0604020202020204" pitchFamily="34" charset="0"/>
                          <a:cs typeface="Arial" panose="020B0604020202020204" pitchFamily="34" charset="0"/>
                        </a:rPr>
                        <a:t>5°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highlight>
                            <a:srgbClr val="FF0000"/>
                          </a:highlight>
                          <a:latin typeface="Arial" panose="020B0604020202020204" pitchFamily="34" charset="0"/>
                          <a:cs typeface="Arial" panose="020B0604020202020204" pitchFamily="34" charset="0"/>
                        </a:rPr>
                        <a:t>prestazione deficitaria</a:t>
                      </a:r>
                    </a:p>
                    <a:p>
                      <a:pPr algn="ctr"/>
                      <a:endParaRPr lang="it-IT" sz="2400" dirty="0">
                        <a:highlight>
                          <a:srgbClr val="FF00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173831"/>
                  </a:ext>
                </a:extLst>
              </a:tr>
            </a:tbl>
          </a:graphicData>
        </a:graphic>
      </p:graphicFrame>
      <p:sp>
        <p:nvSpPr>
          <p:cNvPr id="8" name="CasellaDiTesto 7">
            <a:extLst>
              <a:ext uri="{FF2B5EF4-FFF2-40B4-BE49-F238E27FC236}">
                <a16:creationId xmlns:a16="http://schemas.microsoft.com/office/drawing/2014/main" id="{7E5E3931-582E-48AB-8D26-BD88F9C7F68C}"/>
              </a:ext>
            </a:extLst>
          </p:cNvPr>
          <p:cNvSpPr txBox="1"/>
          <p:nvPr/>
        </p:nvSpPr>
        <p:spPr>
          <a:xfrm>
            <a:off x="8560904" y="4323491"/>
            <a:ext cx="914400" cy="914400"/>
          </a:xfrm>
          <a:prstGeom prst="rect">
            <a:avLst/>
          </a:prstGeom>
          <a:noFill/>
        </p:spPr>
        <p:txBody>
          <a:bodyPr wrap="square" rtlCol="0">
            <a:spAutoFit/>
          </a:bodyPr>
          <a:lstStyle/>
          <a:p>
            <a:endParaRPr lang="it-IT" dirty="0"/>
          </a:p>
        </p:txBody>
      </p:sp>
      <p:sp>
        <p:nvSpPr>
          <p:cNvPr id="9" name="CasellaDiTesto 8">
            <a:extLst>
              <a:ext uri="{FF2B5EF4-FFF2-40B4-BE49-F238E27FC236}">
                <a16:creationId xmlns:a16="http://schemas.microsoft.com/office/drawing/2014/main" id="{B9CDAC38-225B-4F10-BBD6-79C58D3BD23A}"/>
              </a:ext>
            </a:extLst>
          </p:cNvPr>
          <p:cNvSpPr txBox="1"/>
          <p:nvPr/>
        </p:nvSpPr>
        <p:spPr>
          <a:xfrm>
            <a:off x="7960691" y="3298899"/>
            <a:ext cx="3784600" cy="1938992"/>
          </a:xfrm>
          <a:prstGeom prst="rect">
            <a:avLst/>
          </a:prstGeom>
          <a:noFill/>
        </p:spPr>
        <p:txBody>
          <a:bodyPr wrap="square" rtlCol="0">
            <a:spAutoFit/>
          </a:bodyPr>
          <a:lstStyle/>
          <a:p>
            <a:r>
              <a:rPr lang="it-IT" sz="2400" dirty="0">
                <a:latin typeface="Arial Black" panose="020B0A04020102020204" pitchFamily="34" charset="0"/>
              </a:rPr>
              <a:t>in termini semplicistici: quantità di studenti che mostrano una prestazione inferiore</a:t>
            </a:r>
          </a:p>
        </p:txBody>
      </p:sp>
    </p:spTree>
    <p:extLst>
      <p:ext uri="{BB962C8B-B14F-4D97-AF65-F5344CB8AC3E}">
        <p14:creationId xmlns:p14="http://schemas.microsoft.com/office/powerpoint/2010/main" val="3203613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23210661-1F31-4A45-8A18-771A2FF40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DF903372-E50D-47DE-A7C7-D503AD78D1CC}"/>
              </a:ext>
            </a:extLst>
          </p:cNvPr>
          <p:cNvSpPr/>
          <p:nvPr/>
        </p:nvSpPr>
        <p:spPr>
          <a:xfrm>
            <a:off x="6586605" y="3176679"/>
            <a:ext cx="4995795" cy="1015663"/>
          </a:xfrm>
          <a:prstGeom prst="rect">
            <a:avLst/>
          </a:prstGeom>
        </p:spPr>
        <p:txBody>
          <a:bodyPr wrap="square">
            <a:spAutoFit/>
          </a:bodyPr>
          <a:lstStyle/>
          <a:p>
            <a:r>
              <a:rPr lang="it-IT" sz="2000" dirty="0">
                <a:latin typeface="Arial Black" panose="020B0A04020102020204" pitchFamily="34" charset="0"/>
              </a:rPr>
              <a:t>quanto la prestazione si discosta dalla media della “popolazione di riferimento” </a:t>
            </a:r>
          </a:p>
        </p:txBody>
      </p:sp>
      <p:sp>
        <p:nvSpPr>
          <p:cNvPr id="4" name="Rettangolo 3">
            <a:extLst>
              <a:ext uri="{FF2B5EF4-FFF2-40B4-BE49-F238E27FC236}">
                <a16:creationId xmlns:a16="http://schemas.microsoft.com/office/drawing/2014/main" id="{AB300111-034E-4B40-B7DA-E5D3DF832307}"/>
              </a:ext>
            </a:extLst>
          </p:cNvPr>
          <p:cNvSpPr/>
          <p:nvPr/>
        </p:nvSpPr>
        <p:spPr>
          <a:xfrm>
            <a:off x="2663447" y="448126"/>
            <a:ext cx="8574396" cy="2062103"/>
          </a:xfrm>
          <a:prstGeom prst="rect">
            <a:avLst/>
          </a:prstGeom>
        </p:spPr>
        <p:txBody>
          <a:bodyPr wrap="square">
            <a:spAutoFit/>
          </a:bodyPr>
          <a:lstStyle/>
          <a:p>
            <a:pPr algn="ctr"/>
            <a:r>
              <a:rPr lang="it-IT" sz="3200" dirty="0">
                <a:latin typeface="Arial Black" panose="020B0A04020102020204" pitchFamily="34" charset="0"/>
              </a:rPr>
              <a:t>DEVIAZIONI STANDARD</a:t>
            </a:r>
          </a:p>
          <a:p>
            <a:endParaRPr lang="it-IT" sz="3200" dirty="0">
              <a:latin typeface="Arial Black" panose="020B0A04020102020204" pitchFamily="34" charset="0"/>
            </a:endParaRPr>
          </a:p>
          <a:p>
            <a:endParaRPr lang="it-IT" sz="3200" dirty="0">
              <a:latin typeface="Arial Black" panose="020B0A04020102020204" pitchFamily="34" charset="0"/>
            </a:endParaRPr>
          </a:p>
          <a:p>
            <a:endParaRPr lang="it-IT" sz="3200" dirty="0">
              <a:latin typeface="Arial Black" panose="020B0A04020102020204" pitchFamily="34" charset="0"/>
            </a:endParaRPr>
          </a:p>
        </p:txBody>
      </p:sp>
      <p:graphicFrame>
        <p:nvGraphicFramePr>
          <p:cNvPr id="5" name="Tabella 4">
            <a:extLst>
              <a:ext uri="{FF2B5EF4-FFF2-40B4-BE49-F238E27FC236}">
                <a16:creationId xmlns:a16="http://schemas.microsoft.com/office/drawing/2014/main" id="{4BBD8811-0E39-4684-888D-41B703177625}"/>
              </a:ext>
            </a:extLst>
          </p:cNvPr>
          <p:cNvGraphicFramePr>
            <a:graphicFrameLocks noGrp="1"/>
          </p:cNvGraphicFramePr>
          <p:nvPr>
            <p:extLst>
              <p:ext uri="{D42A27DB-BD31-4B8C-83A1-F6EECF244321}">
                <p14:modId xmlns:p14="http://schemas.microsoft.com/office/powerpoint/2010/main" val="2929980744"/>
              </p:ext>
            </p:extLst>
          </p:nvPr>
        </p:nvGraphicFramePr>
        <p:xfrm>
          <a:off x="1709290" y="1770724"/>
          <a:ext cx="4585252" cy="4419600"/>
        </p:xfrm>
        <a:graphic>
          <a:graphicData uri="http://schemas.openxmlformats.org/drawingml/2006/table">
            <a:tbl>
              <a:tblPr firstRow="1" bandRow="1">
                <a:tableStyleId>{5940675A-B579-460E-94D1-54222C63F5DA}</a:tableStyleId>
              </a:tblPr>
              <a:tblGrid>
                <a:gridCol w="1097951">
                  <a:extLst>
                    <a:ext uri="{9D8B030D-6E8A-4147-A177-3AD203B41FA5}">
                      <a16:colId xmlns:a16="http://schemas.microsoft.com/office/drawing/2014/main" val="1863251052"/>
                    </a:ext>
                  </a:extLst>
                </a:gridCol>
                <a:gridCol w="3487301">
                  <a:extLst>
                    <a:ext uri="{9D8B030D-6E8A-4147-A177-3AD203B41FA5}">
                      <a16:colId xmlns:a16="http://schemas.microsoft.com/office/drawing/2014/main" val="2878306314"/>
                    </a:ext>
                  </a:extLst>
                </a:gridCol>
              </a:tblGrid>
              <a:tr h="0">
                <a:tc>
                  <a:txBody>
                    <a:bodyPr/>
                    <a:lstStyle/>
                    <a:p>
                      <a:pPr algn="ctr"/>
                      <a:r>
                        <a:rPr lang="it-IT" sz="2800" dirty="0">
                          <a:latin typeface="Arial Black" panose="020B0A04020102020204" pitchFamily="34" charset="0"/>
                        </a:rPr>
                        <a:t>DS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800" dirty="0">
                          <a:latin typeface="Arial Black" panose="020B0A04020102020204" pitchFamily="34" charset="0"/>
                          <a:cs typeface="Arial" panose="020B0604020202020204" pitchFamily="34" charset="0"/>
                        </a:rPr>
                        <a:t>COSA SIGNIFICA</a:t>
                      </a:r>
                    </a:p>
                    <a:p>
                      <a:pPr algn="ctr"/>
                      <a:endParaRPr lang="it-IT" sz="2800" dirty="0"/>
                    </a:p>
                  </a:txBody>
                  <a:tcPr/>
                </a:tc>
                <a:extLst>
                  <a:ext uri="{0D108BD9-81ED-4DB2-BD59-A6C34878D82A}">
                    <a16:rowId xmlns:a16="http://schemas.microsoft.com/office/drawing/2014/main" val="1739926618"/>
                  </a:ext>
                </a:extLst>
              </a:tr>
              <a:tr h="370840">
                <a:tc>
                  <a:txBody>
                    <a:bodyPr/>
                    <a:lstStyle/>
                    <a:p>
                      <a:pPr algn="ctr"/>
                      <a:r>
                        <a:rPr lang="it-IT" sz="3200" dirty="0">
                          <a:latin typeface="Arial" panose="020B0604020202020204" pitchFamily="34" charset="0"/>
                          <a:cs typeface="Arial" panose="020B0604020202020204" pitchFamily="34" charset="0"/>
                        </a:rPr>
                        <a:t>+1</a:t>
                      </a:r>
                    </a:p>
                  </a:txBody>
                  <a:tcPr/>
                </a:tc>
                <a:tc>
                  <a:txBody>
                    <a:bodyPr/>
                    <a:lstStyle/>
                    <a:p>
                      <a:pPr algn="ctr"/>
                      <a:r>
                        <a:rPr lang="it-IT" sz="3200" dirty="0">
                          <a:latin typeface="Arial" panose="020B0604020202020204" pitchFamily="34" charset="0"/>
                          <a:cs typeface="Arial" panose="020B0604020202020204" pitchFamily="34" charset="0"/>
                        </a:rPr>
                        <a:t>eccellenza </a:t>
                      </a:r>
                    </a:p>
                  </a:txBody>
                  <a:tcPr/>
                </a:tc>
                <a:extLst>
                  <a:ext uri="{0D108BD9-81ED-4DB2-BD59-A6C34878D82A}">
                    <a16:rowId xmlns:a16="http://schemas.microsoft.com/office/drawing/2014/main" val="3771039757"/>
                  </a:ext>
                </a:extLst>
              </a:tr>
              <a:tr h="370840">
                <a:tc>
                  <a:txBody>
                    <a:bodyPr/>
                    <a:lstStyle/>
                    <a:p>
                      <a:pPr algn="ctr"/>
                      <a:r>
                        <a:rPr lang="it-IT" sz="3200" dirty="0">
                          <a:highlight>
                            <a:srgbClr val="00FF00"/>
                          </a:highlight>
                          <a:latin typeface="Arial" panose="020B0604020202020204" pitchFamily="34" charset="0"/>
                          <a:cs typeface="Arial" panose="020B0604020202020204" pitchFamily="34" charset="0"/>
                        </a:rPr>
                        <a:t>0</a:t>
                      </a:r>
                    </a:p>
                  </a:txBody>
                  <a:tcPr/>
                </a:tc>
                <a:tc>
                  <a:txBody>
                    <a:bodyPr/>
                    <a:lstStyle/>
                    <a:p>
                      <a:pPr algn="ctr"/>
                      <a:r>
                        <a:rPr lang="it-IT" sz="3200" dirty="0">
                          <a:highlight>
                            <a:srgbClr val="00FF00"/>
                          </a:highlight>
                          <a:latin typeface="Arial" panose="020B0604020202020204" pitchFamily="34" charset="0"/>
                          <a:cs typeface="Arial" panose="020B0604020202020204" pitchFamily="34" charset="0"/>
                        </a:rPr>
                        <a:t>nella norma </a:t>
                      </a:r>
                    </a:p>
                  </a:txBody>
                  <a:tcPr/>
                </a:tc>
                <a:extLst>
                  <a:ext uri="{0D108BD9-81ED-4DB2-BD59-A6C34878D82A}">
                    <a16:rowId xmlns:a16="http://schemas.microsoft.com/office/drawing/2014/main" val="2376424874"/>
                  </a:ext>
                </a:extLst>
              </a:tr>
              <a:tr h="370840">
                <a:tc>
                  <a:txBody>
                    <a:bodyPr/>
                    <a:lstStyle/>
                    <a:p>
                      <a:pPr algn="ctr"/>
                      <a:r>
                        <a:rPr lang="it-IT" sz="3200" dirty="0">
                          <a:highlight>
                            <a:srgbClr val="00FF00"/>
                          </a:highlight>
                          <a:latin typeface="Arial" panose="020B0604020202020204" pitchFamily="34" charset="0"/>
                          <a:cs typeface="Arial" panose="020B0604020202020204" pitchFamily="34" charset="0"/>
                        </a:rPr>
                        <a:t>-1</a:t>
                      </a:r>
                    </a:p>
                  </a:txBody>
                  <a:tcPr/>
                </a:tc>
                <a:tc>
                  <a:txBody>
                    <a:bodyPr/>
                    <a:lstStyle/>
                    <a:p>
                      <a:pPr algn="ctr"/>
                      <a:r>
                        <a:rPr lang="it-IT" sz="3200" dirty="0">
                          <a:highlight>
                            <a:srgbClr val="00FF00"/>
                          </a:highlight>
                          <a:latin typeface="Arial" panose="020B0604020202020204" pitchFamily="34" charset="0"/>
                          <a:cs typeface="Arial" panose="020B0604020202020204" pitchFamily="34" charset="0"/>
                        </a:rPr>
                        <a:t>nella norma </a:t>
                      </a:r>
                    </a:p>
                  </a:txBody>
                  <a:tcPr/>
                </a:tc>
                <a:extLst>
                  <a:ext uri="{0D108BD9-81ED-4DB2-BD59-A6C34878D82A}">
                    <a16:rowId xmlns:a16="http://schemas.microsoft.com/office/drawing/2014/main" val="3275315091"/>
                  </a:ext>
                </a:extLst>
              </a:tr>
              <a:tr h="370840">
                <a:tc>
                  <a:txBody>
                    <a:bodyPr/>
                    <a:lstStyle/>
                    <a:p>
                      <a:pPr algn="ctr"/>
                      <a:r>
                        <a:rPr lang="it-IT" sz="3200" dirty="0">
                          <a:highlight>
                            <a:srgbClr val="FFFF00"/>
                          </a:highlight>
                          <a:latin typeface="Arial" panose="020B0604020202020204" pitchFamily="34" charset="0"/>
                          <a:cs typeface="Arial" panose="020B0604020202020204" pitchFamily="34" charset="0"/>
                        </a:rPr>
                        <a:t>-2</a:t>
                      </a:r>
                    </a:p>
                  </a:txBody>
                  <a:tcPr/>
                </a:tc>
                <a:tc>
                  <a:txBody>
                    <a:bodyPr/>
                    <a:lstStyle/>
                    <a:p>
                      <a:pPr algn="ctr"/>
                      <a:r>
                        <a:rPr lang="it-IT" sz="3200" dirty="0">
                          <a:highlight>
                            <a:srgbClr val="FFFF00"/>
                          </a:highlight>
                          <a:latin typeface="Arial" panose="020B0604020202020204" pitchFamily="34" charset="0"/>
                          <a:cs typeface="Arial" panose="020B0604020202020204" pitchFamily="34" charset="0"/>
                        </a:rPr>
                        <a:t>difficoltà</a:t>
                      </a:r>
                    </a:p>
                  </a:txBody>
                  <a:tcPr/>
                </a:tc>
                <a:extLst>
                  <a:ext uri="{0D108BD9-81ED-4DB2-BD59-A6C34878D82A}">
                    <a16:rowId xmlns:a16="http://schemas.microsoft.com/office/drawing/2014/main" val="3953394483"/>
                  </a:ext>
                </a:extLst>
              </a:tr>
              <a:tr h="370840">
                <a:tc>
                  <a:txBody>
                    <a:bodyPr/>
                    <a:lstStyle/>
                    <a:p>
                      <a:pPr algn="ctr"/>
                      <a:r>
                        <a:rPr lang="it-IT" sz="3200" dirty="0">
                          <a:highlight>
                            <a:srgbClr val="FF0000"/>
                          </a:highlight>
                          <a:latin typeface="Arial" panose="020B0604020202020204" pitchFamily="34" charset="0"/>
                          <a:cs typeface="Arial" panose="020B0604020202020204" pitchFamily="34" charset="0"/>
                        </a:rPr>
                        <a:t>-3</a:t>
                      </a:r>
                    </a:p>
                  </a:txBody>
                  <a:tcPr/>
                </a:tc>
                <a:tc>
                  <a:txBody>
                    <a:bodyPr/>
                    <a:lstStyle/>
                    <a:p>
                      <a:pPr algn="ctr"/>
                      <a:r>
                        <a:rPr lang="it-IT" sz="3200" dirty="0">
                          <a:highlight>
                            <a:srgbClr val="FF0000"/>
                          </a:highlight>
                          <a:latin typeface="Arial" panose="020B0604020202020204" pitchFamily="34" charset="0"/>
                          <a:cs typeface="Arial" panose="020B0604020202020204" pitchFamily="34" charset="0"/>
                        </a:rPr>
                        <a:t>disturbo</a:t>
                      </a:r>
                    </a:p>
                  </a:txBody>
                  <a:tcPr/>
                </a:tc>
                <a:extLst>
                  <a:ext uri="{0D108BD9-81ED-4DB2-BD59-A6C34878D82A}">
                    <a16:rowId xmlns:a16="http://schemas.microsoft.com/office/drawing/2014/main" val="2664987848"/>
                  </a:ext>
                </a:extLst>
              </a:tr>
              <a:tr h="370840">
                <a:tc>
                  <a:txBody>
                    <a:bodyPr/>
                    <a:lstStyle/>
                    <a:p>
                      <a:pPr algn="ctr"/>
                      <a:r>
                        <a:rPr lang="it-IT" sz="3200" dirty="0">
                          <a:highlight>
                            <a:srgbClr val="FF0000"/>
                          </a:highlight>
                          <a:latin typeface="Arial" panose="020B0604020202020204" pitchFamily="34" charset="0"/>
                          <a:cs typeface="Arial" panose="020B0604020202020204" pitchFamily="34" charset="0"/>
                        </a:rPr>
                        <a:t>-4</a:t>
                      </a:r>
                    </a:p>
                  </a:txBody>
                  <a:tcPr/>
                </a:tc>
                <a:tc>
                  <a:txBody>
                    <a:bodyPr/>
                    <a:lstStyle/>
                    <a:p>
                      <a:pPr algn="ctr"/>
                      <a:r>
                        <a:rPr lang="it-IT" sz="3200" dirty="0">
                          <a:highlight>
                            <a:srgbClr val="FF0000"/>
                          </a:highlight>
                          <a:latin typeface="Arial" panose="020B0604020202020204" pitchFamily="34" charset="0"/>
                          <a:cs typeface="Arial" panose="020B0604020202020204" pitchFamily="34" charset="0"/>
                        </a:rPr>
                        <a:t>disturbo severo </a:t>
                      </a:r>
                    </a:p>
                  </a:txBody>
                  <a:tcPr/>
                </a:tc>
                <a:extLst>
                  <a:ext uri="{0D108BD9-81ED-4DB2-BD59-A6C34878D82A}">
                    <a16:rowId xmlns:a16="http://schemas.microsoft.com/office/drawing/2014/main" val="200207341"/>
                  </a:ext>
                </a:extLst>
              </a:tr>
            </a:tbl>
          </a:graphicData>
        </a:graphic>
      </p:graphicFrame>
    </p:spTree>
    <p:extLst>
      <p:ext uri="{BB962C8B-B14F-4D97-AF65-F5344CB8AC3E}">
        <p14:creationId xmlns:p14="http://schemas.microsoft.com/office/powerpoint/2010/main" val="51104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block notes">
            <a:extLst>
              <a:ext uri="{FF2B5EF4-FFF2-40B4-BE49-F238E27FC236}">
                <a16:creationId xmlns:a16="http://schemas.microsoft.com/office/drawing/2014/main" id="{197DAE66-8AFB-43A8-8468-E7221F81D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5" y="0"/>
            <a:ext cx="123122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61372FA9-8082-45D1-A204-7EF642AC8D5E}"/>
              </a:ext>
            </a:extLst>
          </p:cNvPr>
          <p:cNvSpPr/>
          <p:nvPr/>
        </p:nvSpPr>
        <p:spPr>
          <a:xfrm>
            <a:off x="1179444" y="259211"/>
            <a:ext cx="11012556" cy="6370975"/>
          </a:xfrm>
          <a:prstGeom prst="rect">
            <a:avLst/>
          </a:prstGeom>
        </p:spPr>
        <p:txBody>
          <a:bodyPr wrap="square">
            <a:spAutoFit/>
          </a:bodyPr>
          <a:lstStyle/>
          <a:p>
            <a:pPr algn="ctr"/>
            <a:r>
              <a:rPr lang="it-IT" sz="3600" dirty="0">
                <a:solidFill>
                  <a:srgbClr val="002060"/>
                </a:solidFill>
                <a:latin typeface="Arial Black" panose="020B0A04020102020204" pitchFamily="34" charset="0"/>
              </a:rPr>
              <a:t>Criteri inclusione</a:t>
            </a:r>
          </a:p>
          <a:p>
            <a:r>
              <a:rPr lang="it-IT" sz="3600" dirty="0">
                <a:latin typeface="Arial Black" panose="020B0A04020102020204" pitchFamily="34" charset="0"/>
              </a:rPr>
              <a:t> </a:t>
            </a:r>
          </a:p>
          <a:p>
            <a:pPr marL="342900" indent="-342900">
              <a:lnSpc>
                <a:spcPct val="200000"/>
              </a:lnSpc>
              <a:buFont typeface="Wingdings" panose="05000000000000000000" pitchFamily="2" charset="2"/>
              <a:buChar char="Ø"/>
            </a:pPr>
            <a:r>
              <a:rPr lang="it-IT" sz="2400" dirty="0">
                <a:solidFill>
                  <a:srgbClr val="002060"/>
                </a:solidFill>
                <a:latin typeface="Arial Black" panose="020B0A04020102020204" pitchFamily="34" charset="0"/>
              </a:rPr>
              <a:t>Coinvolge uno  o più specifici domini di abilità di apprendimento</a:t>
            </a:r>
          </a:p>
          <a:p>
            <a:pPr marL="342900" indent="-342900">
              <a:lnSpc>
                <a:spcPct val="200000"/>
              </a:lnSpc>
              <a:buFont typeface="Wingdings" panose="05000000000000000000" pitchFamily="2" charset="2"/>
              <a:buChar char="Ø"/>
            </a:pPr>
            <a:r>
              <a:rPr lang="it-IT" sz="2400" dirty="0">
                <a:solidFill>
                  <a:srgbClr val="002060"/>
                </a:solidFill>
                <a:latin typeface="Arial Black" panose="020B0A04020102020204" pitchFamily="34" charset="0"/>
              </a:rPr>
              <a:t>La compromissione dell’abilità specifica deve essere significativa, cioè inferiore a -2ds (o &lt; del 5 %centile) dai valori normativi attesi per l’età o la classe frequentata.</a:t>
            </a:r>
          </a:p>
          <a:p>
            <a:pPr marL="342900" indent="-342900">
              <a:lnSpc>
                <a:spcPct val="200000"/>
              </a:lnSpc>
              <a:buFont typeface="Wingdings" panose="05000000000000000000" pitchFamily="2" charset="2"/>
              <a:buChar char="Ø"/>
            </a:pPr>
            <a:r>
              <a:rPr lang="it-IT" sz="2400" dirty="0">
                <a:solidFill>
                  <a:srgbClr val="002060"/>
                </a:solidFill>
                <a:latin typeface="Arial Black" panose="020B0A04020102020204" pitchFamily="34" charset="0"/>
              </a:rPr>
              <a:t> Significativa interferenza con andamento scolastico e attività quotidiane </a:t>
            </a:r>
          </a:p>
        </p:txBody>
      </p:sp>
    </p:spTree>
    <p:extLst>
      <p:ext uri="{BB962C8B-B14F-4D97-AF65-F5344CB8AC3E}">
        <p14:creationId xmlns:p14="http://schemas.microsoft.com/office/powerpoint/2010/main" val="457523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2133</Words>
  <Application>Microsoft Office PowerPoint</Application>
  <PresentationFormat>Widescreen</PresentationFormat>
  <Paragraphs>291</Paragraphs>
  <Slides>41</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41</vt:i4>
      </vt:variant>
    </vt:vector>
  </HeadingPairs>
  <TitlesOfParts>
    <vt:vector size="50" baseType="lpstr">
      <vt:lpstr>Arial</vt:lpstr>
      <vt:lpstr>Arial Black</vt:lpstr>
      <vt:lpstr>Calibri</vt:lpstr>
      <vt:lpstr>Calibri Light</vt:lpstr>
      <vt:lpstr>Courier New</vt:lpstr>
      <vt:lpstr>Lucida Sans Unicode</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laura caiazza</dc:creator>
  <cp:lastModifiedBy>laura caiazza</cp:lastModifiedBy>
  <cp:revision>76</cp:revision>
  <dcterms:created xsi:type="dcterms:W3CDTF">2017-10-13T17:42:06Z</dcterms:created>
  <dcterms:modified xsi:type="dcterms:W3CDTF">2017-11-15T19:51:21Z</dcterms:modified>
</cp:coreProperties>
</file>