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sldIdLst>
    <p:sldId id="344" r:id="rId2"/>
    <p:sldId id="363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71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66"/>
    <a:srgbClr val="41C3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65" autoAdjust="0"/>
    <p:restoredTop sz="94660" autoAdjust="0"/>
  </p:normalViewPr>
  <p:slideViewPr>
    <p:cSldViewPr snapToGrid="0">
      <p:cViewPr varScale="1">
        <p:scale>
          <a:sx n="111" d="100"/>
          <a:sy n="111" d="100"/>
        </p:scale>
        <p:origin x="14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16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913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3964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7167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401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393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68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2081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69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9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51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68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053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821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184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1522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04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02F3E-E00A-465F-8D50-683272753E16}" type="datetimeFigureOut">
              <a:rPr lang="it-IT" smtClean="0"/>
              <a:pPr/>
              <a:t>18/01/2024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394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4.png"/><Relationship Id="rId7" Type="http://schemas.openxmlformats.org/officeDocument/2006/relationships/image" Target="../media/image24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3917" y="783777"/>
            <a:ext cx="3091966" cy="102250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100" dirty="0" smtClean="0">
                <a:latin typeface="Copperplate Gothic Bold" panose="020E0705020206020404" pitchFamily="34" charset="0"/>
              </a:rPr>
              <a:t>Teatro Verdi</a:t>
            </a:r>
            <a:br>
              <a:rPr lang="it-IT" sz="3100" dirty="0" smtClean="0">
                <a:latin typeface="Copperplate Gothic Bold" panose="020E0705020206020404" pitchFamily="34" charset="0"/>
              </a:rPr>
            </a:br>
            <a:r>
              <a:rPr lang="it-IT" sz="3100" dirty="0" smtClean="0">
                <a:latin typeface="Copperplate Gothic Bold" panose="020E0705020206020404" pitchFamily="34" charset="0"/>
              </a:rPr>
              <a:t>«LA VEDOVA ALLEGRA»</a:t>
            </a:r>
            <a:endParaRPr lang="it-IT" sz="3100" dirty="0">
              <a:latin typeface="Copperplate Gothic Bold" panose="020E07050202060204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24" y="189320"/>
            <a:ext cx="3849239" cy="216149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088" y="189321"/>
            <a:ext cx="3891399" cy="215117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12" y="2878842"/>
            <a:ext cx="3811605" cy="461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375" y="3628647"/>
            <a:ext cx="4902112" cy="275272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941751" y="6453337"/>
            <a:ext cx="10771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 smtClean="0">
                <a:latin typeface="Copperplate Gothic Light" panose="020E0507020206020404" pitchFamily="34" charset="0"/>
              </a:rPr>
              <a:t>p.c.t.o</a:t>
            </a:r>
            <a:r>
              <a:rPr lang="it-IT" b="1" dirty="0" smtClean="0">
                <a:latin typeface="Copperplate Gothic Light" panose="020E0507020206020404" pitchFamily="34" charset="0"/>
              </a:rPr>
              <a:t> docenti </a:t>
            </a:r>
            <a:r>
              <a:rPr lang="it-IT" b="1" dirty="0">
                <a:latin typeface="Copperplate Gothic Light" panose="020E0507020206020404" pitchFamily="34" charset="0"/>
              </a:rPr>
              <a:t>Eliana </a:t>
            </a:r>
            <a:r>
              <a:rPr lang="it-IT" b="1" dirty="0" smtClean="0">
                <a:latin typeface="Copperplate Gothic Light" panose="020E0507020206020404" pitchFamily="34" charset="0"/>
              </a:rPr>
              <a:t>Elefante - </a:t>
            </a:r>
            <a:r>
              <a:rPr lang="it-IT" b="1" dirty="0">
                <a:latin typeface="Copperplate Gothic Light" panose="020E0507020206020404" pitchFamily="34" charset="0"/>
              </a:rPr>
              <a:t>Anna </a:t>
            </a:r>
            <a:r>
              <a:rPr lang="it-IT" b="1" dirty="0" smtClean="0">
                <a:latin typeface="Copperplate Gothic Light" panose="020E0507020206020404" pitchFamily="34" charset="0"/>
              </a:rPr>
              <a:t>Ferrara - Ida Mainenti</a:t>
            </a:r>
            <a:endParaRPr lang="it-IT" b="1" dirty="0">
              <a:latin typeface="Copperplate Gothic Light" panose="020E05070202060204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610" y="2486497"/>
            <a:ext cx="5947439" cy="396684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2580" y="2015663"/>
            <a:ext cx="1057908" cy="147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0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56826"/>
            <a:ext cx="4731555" cy="335968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43" y="1293979"/>
            <a:ext cx="4098025" cy="512253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132" y="324631"/>
            <a:ext cx="6633023" cy="96934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7033157" y="129397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dirty="0"/>
              <a:t>P.C.T.O. Re Artù</a:t>
            </a:r>
          </a:p>
          <a:p>
            <a:r>
              <a:rPr lang="it-IT" sz="2800" dirty="0"/>
              <a:t>Teatro delle Arti</a:t>
            </a:r>
          </a:p>
          <a:p>
            <a:r>
              <a:rPr lang="it-IT" sz="2800" dirty="0" err="1"/>
              <a:t>a.s.</a:t>
            </a:r>
            <a:r>
              <a:rPr lang="it-IT" sz="2800" dirty="0"/>
              <a:t> 2021/2022</a:t>
            </a:r>
          </a:p>
        </p:txBody>
      </p:sp>
    </p:spTree>
    <p:extLst>
      <p:ext uri="{BB962C8B-B14F-4D97-AF65-F5344CB8AC3E}">
        <p14:creationId xmlns:p14="http://schemas.microsoft.com/office/powerpoint/2010/main" val="76092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40044" y="233781"/>
            <a:ext cx="12192000" cy="808067"/>
          </a:xfrm>
        </p:spPr>
        <p:txBody>
          <a:bodyPr>
            <a:normAutofit fontScale="90000"/>
          </a:bodyPr>
          <a:lstStyle/>
          <a:p>
            <a:r>
              <a:rPr lang="it-IT" b="1" cap="small" dirty="0" smtClean="0">
                <a:solidFill>
                  <a:schemeClr val="accent1">
                    <a:lumMod val="75000"/>
                  </a:schemeClr>
                </a:solidFill>
              </a:rPr>
              <a:t>Indirizzo Scenografia </a:t>
            </a:r>
            <a:r>
              <a:rPr lang="it-IT" sz="3100" b="1" cap="small" dirty="0" smtClean="0">
                <a:solidFill>
                  <a:schemeClr val="accent1">
                    <a:lumMod val="75000"/>
                  </a:schemeClr>
                </a:solidFill>
              </a:rPr>
              <a:t>Costumi del Balletto triadico O. </a:t>
            </a:r>
            <a:r>
              <a:rPr lang="it-IT" sz="3100" b="1" cap="small" dirty="0" err="1" smtClean="0">
                <a:solidFill>
                  <a:schemeClr val="accent1">
                    <a:lumMod val="75000"/>
                  </a:schemeClr>
                </a:solidFill>
              </a:rPr>
              <a:t>Schlemmer</a:t>
            </a:r>
            <a:r>
              <a:rPr lang="it-IT" sz="3100" b="1" cap="small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sz="3100" b="1" cap="small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docenti Eliana </a:t>
            </a:r>
            <a:r>
              <a:rPr lang="it-IT" sz="3100" dirty="0" smtClean="0">
                <a:latin typeface="Calibri" panose="020F0502020204030204" pitchFamily="34" charset="0"/>
                <a:cs typeface="Calibri" panose="020F0502020204030204" pitchFamily="34" charset="0"/>
              </a:rPr>
              <a:t>Elefante - </a:t>
            </a:r>
            <a:r>
              <a:rPr lang="it-IT" sz="3100" dirty="0">
                <a:latin typeface="Calibri" panose="020F0502020204030204" pitchFamily="34" charset="0"/>
                <a:cs typeface="Calibri" panose="020F0502020204030204" pitchFamily="34" charset="0"/>
              </a:rPr>
              <a:t>Anna </a:t>
            </a:r>
            <a:r>
              <a:rPr lang="it-IT" sz="3100" dirty="0" smtClean="0">
                <a:latin typeface="Calibri" panose="020F0502020204030204" pitchFamily="34" charset="0"/>
                <a:cs typeface="Calibri" panose="020F0502020204030204" pitchFamily="34" charset="0"/>
              </a:rPr>
              <a:t>Ferrara</a:t>
            </a:r>
            <a:endParaRPr lang="it-IT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-140044" y="6782883"/>
            <a:ext cx="1219200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100" b="1" dirty="0" smtClean="0">
                <a:solidFill>
                  <a:prstClr val="black"/>
                </a:solidFill>
                <a:latin typeface="Copperplate Gothic Light" panose="020E0507020206020404" pitchFamily="34" charset="0"/>
                <a:ea typeface="+mj-ea"/>
                <a:cs typeface="+mj-cs"/>
              </a:rPr>
              <a:t>INCONTRI PRESSO IL TEATRO DEL NOSTRO LICEO</a:t>
            </a:r>
          </a:p>
        </p:txBody>
      </p:sp>
      <p:pic>
        <p:nvPicPr>
          <p:cNvPr id="1028" name="Picture 4" descr="G:\presentazione 2020\DSCN0200.JPG"/>
          <p:cNvPicPr>
            <a:picLocks noChangeAspect="1" noChangeArrowheads="1"/>
          </p:cNvPicPr>
          <p:nvPr/>
        </p:nvPicPr>
        <p:blipFill>
          <a:blip r:embed="rId2" cstate="print"/>
          <a:srcRect t="24213" r="2006"/>
          <a:stretch>
            <a:fillRect/>
          </a:stretch>
        </p:blipFill>
        <p:spPr bwMode="auto">
          <a:xfrm>
            <a:off x="6333" y="1342930"/>
            <a:ext cx="5498926" cy="2985661"/>
          </a:xfrm>
          <a:prstGeom prst="rect">
            <a:avLst/>
          </a:prstGeom>
          <a:noFill/>
        </p:spPr>
      </p:pic>
      <p:pic>
        <p:nvPicPr>
          <p:cNvPr id="1029" name="Picture 5" descr="G:\presentazione 2020\DSCN0248.JPG"/>
          <p:cNvPicPr>
            <a:picLocks noChangeAspect="1" noChangeArrowheads="1"/>
          </p:cNvPicPr>
          <p:nvPr/>
        </p:nvPicPr>
        <p:blipFill>
          <a:blip r:embed="rId3" cstate="print"/>
          <a:srcRect l="16160" t="11773"/>
          <a:stretch>
            <a:fillRect/>
          </a:stretch>
        </p:blipFill>
        <p:spPr bwMode="auto">
          <a:xfrm>
            <a:off x="5638970" y="1342930"/>
            <a:ext cx="5998551" cy="4734838"/>
          </a:xfrm>
          <a:prstGeom prst="rect">
            <a:avLst/>
          </a:prstGeom>
          <a:noFill/>
        </p:spPr>
      </p:pic>
      <p:pic>
        <p:nvPicPr>
          <p:cNvPr id="1030" name="Picture 6" descr="G:\presentazione 2020\DSCN0212.JPG"/>
          <p:cNvPicPr>
            <a:picLocks noChangeAspect="1" noChangeArrowheads="1"/>
          </p:cNvPicPr>
          <p:nvPr/>
        </p:nvPicPr>
        <p:blipFill>
          <a:blip r:embed="rId4" cstate="print"/>
          <a:srcRect t="13527"/>
          <a:stretch>
            <a:fillRect/>
          </a:stretch>
        </p:blipFill>
        <p:spPr bwMode="auto">
          <a:xfrm>
            <a:off x="2361428" y="3311007"/>
            <a:ext cx="3010119" cy="34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5832" y="-83869"/>
            <a:ext cx="10353761" cy="1326321"/>
          </a:xfrm>
        </p:spPr>
        <p:txBody>
          <a:bodyPr/>
          <a:lstStyle/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Indirizzo scenografia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53" y="4310924"/>
            <a:ext cx="3296552" cy="2269127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3" y="3341944"/>
            <a:ext cx="3821935" cy="323810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41" y="3242963"/>
            <a:ext cx="4449451" cy="333708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312389" y="1427081"/>
            <a:ext cx="41151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P.C.T.O.: Novecento,</a:t>
            </a:r>
          </a:p>
          <a:p>
            <a:r>
              <a:rPr lang="it-IT" sz="2800" dirty="0" smtClean="0"/>
              <a:t>il pianista sull’oceano </a:t>
            </a:r>
          </a:p>
          <a:p>
            <a:r>
              <a:rPr lang="it-IT" sz="2800" dirty="0" smtClean="0"/>
              <a:t>Teatro delle Arti</a:t>
            </a:r>
            <a:br>
              <a:rPr lang="it-IT" sz="2800" dirty="0" smtClean="0"/>
            </a:br>
            <a:r>
              <a:rPr lang="it-IT" sz="2800" dirty="0" err="1" smtClean="0"/>
              <a:t>a.s.</a:t>
            </a:r>
            <a:r>
              <a:rPr lang="it-IT" sz="2800" dirty="0" smtClean="0"/>
              <a:t> 2022/2023 </a:t>
            </a:r>
            <a:endParaRPr lang="it-IT" sz="28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70" y="169834"/>
            <a:ext cx="719390" cy="65232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3" y="958367"/>
            <a:ext cx="3109699" cy="2332274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711480" y="745362"/>
            <a:ext cx="29903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Docenti:</a:t>
            </a:r>
          </a:p>
          <a:p>
            <a:r>
              <a:rPr lang="it-IT" dirty="0" smtClean="0"/>
              <a:t>Eliana Elefante</a:t>
            </a:r>
          </a:p>
          <a:p>
            <a:r>
              <a:rPr lang="it-IT" dirty="0" smtClean="0"/>
              <a:t>Ida Mainenti</a:t>
            </a:r>
          </a:p>
          <a:p>
            <a:r>
              <a:rPr lang="it-IT" dirty="0" smtClean="0"/>
              <a:t>Mauro Graniti </a:t>
            </a:r>
          </a:p>
          <a:p>
            <a:r>
              <a:rPr lang="it-IT" dirty="0" smtClean="0"/>
              <a:t>Tecnici:</a:t>
            </a:r>
            <a:br>
              <a:rPr lang="it-IT" dirty="0" smtClean="0"/>
            </a:br>
            <a:r>
              <a:rPr lang="it-IT" dirty="0" smtClean="0"/>
              <a:t>Gianluca </a:t>
            </a:r>
            <a:r>
              <a:rPr lang="it-IT" dirty="0" err="1" smtClean="0"/>
              <a:t>Morea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Antonio Ascoli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70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7564" y="34563"/>
            <a:ext cx="10353761" cy="1326321"/>
          </a:xfrm>
        </p:spPr>
        <p:txBody>
          <a:bodyPr/>
          <a:lstStyle/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Indirizzo scenografia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767" y="192122"/>
            <a:ext cx="2078831" cy="3695700"/>
          </a:xfr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69" y="371560"/>
            <a:ext cx="719390" cy="65232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65" y="3207398"/>
            <a:ext cx="4191571" cy="314367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5" y="1771134"/>
            <a:ext cx="2696001" cy="360405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351" y="2039972"/>
            <a:ext cx="3402630" cy="453683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295135" y="1140076"/>
            <a:ext cx="653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Concorso «Pablo23»: vincita ex-equo primo premio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46935" y="5653481"/>
            <a:ext cx="2767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Docente:</a:t>
            </a:r>
          </a:p>
          <a:p>
            <a:r>
              <a:rPr lang="it-IT" dirty="0" smtClean="0"/>
              <a:t>Ida Mainenti</a:t>
            </a:r>
          </a:p>
          <a:p>
            <a:r>
              <a:rPr lang="it-IT" dirty="0" smtClean="0"/>
              <a:t>cl. 5° A </a:t>
            </a:r>
            <a:r>
              <a:rPr lang="it-IT" dirty="0" err="1" smtClean="0"/>
              <a:t>a.s.</a:t>
            </a:r>
            <a:r>
              <a:rPr lang="it-IT" dirty="0" smtClean="0"/>
              <a:t> 2023/2024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214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0449" y="-201565"/>
            <a:ext cx="10353761" cy="1326321"/>
          </a:xfrm>
        </p:spPr>
        <p:txBody>
          <a:bodyPr/>
          <a:lstStyle/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Indirizzo scenografia 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73" y="1614839"/>
            <a:ext cx="1942220" cy="2589627"/>
          </a:xfr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58" y="135430"/>
            <a:ext cx="719390" cy="65232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20" y="4275592"/>
            <a:ext cx="1902973" cy="252742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2" y="3732445"/>
            <a:ext cx="4088738" cy="305888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04" y="3239200"/>
            <a:ext cx="4736175" cy="355213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8" y="982322"/>
            <a:ext cx="1966671" cy="262222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129" y="582072"/>
            <a:ext cx="2322950" cy="308521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79" y="982322"/>
            <a:ext cx="1928381" cy="2571174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793886" y="881582"/>
            <a:ext cx="5279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Installazione progetto «TEATRO DEL MONDO»</a:t>
            </a:r>
          </a:p>
          <a:p>
            <a:r>
              <a:rPr lang="it-IT" sz="1600" dirty="0" smtClean="0"/>
              <a:t>di Aldo Rossi</a:t>
            </a:r>
            <a:endParaRPr lang="it-IT" sz="16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229904" y="1469239"/>
            <a:ext cx="22276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Docenti:</a:t>
            </a:r>
          </a:p>
          <a:p>
            <a:r>
              <a:rPr lang="it-IT" dirty="0" smtClean="0"/>
              <a:t>Ida Mainenti</a:t>
            </a:r>
          </a:p>
          <a:p>
            <a:r>
              <a:rPr lang="it-IT" dirty="0" smtClean="0"/>
              <a:t>Giuseppe Mollo</a:t>
            </a:r>
          </a:p>
          <a:p>
            <a:r>
              <a:rPr lang="it-IT" dirty="0" smtClean="0"/>
              <a:t>Tecnico:</a:t>
            </a:r>
            <a:br>
              <a:rPr lang="it-IT" dirty="0" smtClean="0"/>
            </a:br>
            <a:r>
              <a:rPr lang="it-IT" dirty="0" smtClean="0"/>
              <a:t>Antonio Ascoli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839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9" y="1712533"/>
            <a:ext cx="3263049" cy="435073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62" y="1712533"/>
            <a:ext cx="3272475" cy="436329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287" y="1712533"/>
            <a:ext cx="3263049" cy="435073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522" y="165009"/>
            <a:ext cx="6633023" cy="96934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802287" y="1156351"/>
            <a:ext cx="9359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Abito d’ epoca                    Boccascena Teatro San Carlo             Elementi Scenografici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5376420" y="6262682"/>
            <a:ext cx="1721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a.s.</a:t>
            </a:r>
            <a:r>
              <a:rPr lang="it-IT" dirty="0" smtClean="0"/>
              <a:t> 2023/2024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175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6" y="1395166"/>
            <a:ext cx="3610466" cy="361046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61" y="2818614"/>
            <a:ext cx="3827282" cy="382728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092" y="1395166"/>
            <a:ext cx="3630108" cy="363010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991" y="425818"/>
            <a:ext cx="6633023" cy="96934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549399" y="1519228"/>
            <a:ext cx="32559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/>
              <a:t>Elementi scenografici per </a:t>
            </a:r>
          </a:p>
          <a:p>
            <a:r>
              <a:rPr lang="it-IT" sz="2000" dirty="0" smtClean="0"/>
              <a:t>spettacolo teatrale</a:t>
            </a:r>
          </a:p>
          <a:p>
            <a:r>
              <a:rPr lang="it-IT" sz="2000" dirty="0" err="1" smtClean="0"/>
              <a:t>a.s.</a:t>
            </a:r>
            <a:r>
              <a:rPr lang="it-IT" sz="2000" dirty="0" smtClean="0"/>
              <a:t> 2021/2022</a:t>
            </a:r>
          </a:p>
        </p:txBody>
      </p:sp>
    </p:spTree>
    <p:extLst>
      <p:ext uri="{BB962C8B-B14F-4D97-AF65-F5344CB8AC3E}">
        <p14:creationId xmlns:p14="http://schemas.microsoft.com/office/powerpoint/2010/main" val="403283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4" b="25718"/>
          <a:stretch/>
        </p:blipFill>
        <p:spPr>
          <a:xfrm>
            <a:off x="581318" y="3006863"/>
            <a:ext cx="5725213" cy="320223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340" y="323675"/>
            <a:ext cx="6633023" cy="96934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31" y="1505125"/>
            <a:ext cx="5110959" cy="470397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973343" y="1549778"/>
            <a:ext cx="6388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/>
              <a:t>P.C.T.O. Gli </a:t>
            </a:r>
            <a:r>
              <a:rPr lang="it-IT" sz="2400" dirty="0" err="1" smtClean="0"/>
              <a:t>Aristogattoni</a:t>
            </a:r>
            <a:r>
              <a:rPr lang="it-IT" sz="2400" dirty="0"/>
              <a:t> </a:t>
            </a:r>
            <a:endParaRPr lang="it-IT" sz="2400" dirty="0" smtClean="0"/>
          </a:p>
          <a:p>
            <a:r>
              <a:rPr lang="it-IT" sz="2400" dirty="0" smtClean="0"/>
              <a:t>Teatro delle Arti </a:t>
            </a:r>
          </a:p>
          <a:p>
            <a:r>
              <a:rPr lang="it-IT" sz="2400" dirty="0" err="1" smtClean="0"/>
              <a:t>a.s.</a:t>
            </a:r>
            <a:r>
              <a:rPr lang="it-IT" sz="2400" dirty="0" smtClean="0"/>
              <a:t> 2019/2020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25333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9"/>
          <a:stretch/>
        </p:blipFill>
        <p:spPr>
          <a:xfrm>
            <a:off x="4130942" y="4102230"/>
            <a:ext cx="2938605" cy="243054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" r="12015" b="-1099"/>
          <a:stretch/>
        </p:blipFill>
        <p:spPr>
          <a:xfrm rot="5400000">
            <a:off x="533865" y="629362"/>
            <a:ext cx="2253006" cy="256070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" y="3233980"/>
            <a:ext cx="3298795" cy="329879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76" y="3036215"/>
            <a:ext cx="3553905" cy="355390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233" y="181922"/>
            <a:ext cx="6633023" cy="96934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694" y="486264"/>
            <a:ext cx="2846896" cy="2846896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496253" y="125442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2800" dirty="0">
                <a:solidFill>
                  <a:prstClr val="white"/>
                </a:solidFill>
              </a:rPr>
              <a:t>P.C.T.O. </a:t>
            </a:r>
            <a:r>
              <a:rPr lang="it-IT" sz="2800" dirty="0" smtClean="0">
                <a:solidFill>
                  <a:prstClr val="white"/>
                </a:solidFill>
              </a:rPr>
              <a:t>Elementi Scenografici </a:t>
            </a:r>
            <a:endParaRPr lang="it-IT" sz="2800" dirty="0">
              <a:solidFill>
                <a:prstClr val="white"/>
              </a:solidFill>
            </a:endParaRPr>
          </a:p>
          <a:p>
            <a:pPr lvl="0"/>
            <a:r>
              <a:rPr lang="it-IT" sz="2800" dirty="0" smtClean="0">
                <a:solidFill>
                  <a:prstClr val="white"/>
                </a:solidFill>
              </a:rPr>
              <a:t>per spettacolo: Re Artù</a:t>
            </a:r>
          </a:p>
          <a:p>
            <a:pPr lvl="0"/>
            <a:r>
              <a:rPr lang="it-IT" sz="2800" dirty="0" smtClean="0">
                <a:solidFill>
                  <a:prstClr val="white"/>
                </a:solidFill>
              </a:rPr>
              <a:t>Teatro delle Arti</a:t>
            </a:r>
          </a:p>
          <a:p>
            <a:pPr lvl="0"/>
            <a:r>
              <a:rPr lang="it-IT" sz="2800" dirty="0" err="1" smtClean="0">
                <a:solidFill>
                  <a:prstClr val="white"/>
                </a:solidFill>
              </a:rPr>
              <a:t>a.s.</a:t>
            </a:r>
            <a:r>
              <a:rPr lang="it-IT" sz="2800" dirty="0" smtClean="0">
                <a:solidFill>
                  <a:prstClr val="white"/>
                </a:solidFill>
              </a:rPr>
              <a:t> 2021/2022</a:t>
            </a:r>
            <a:endParaRPr lang="it-IT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8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TM04033921[[fn=Damascato]]</Template>
  <TotalTime>1356</TotalTime>
  <Words>148</Words>
  <Application>Microsoft Office PowerPoint</Application>
  <PresentationFormat>Widescreen</PresentationFormat>
  <Paragraphs>40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7" baseType="lpstr">
      <vt:lpstr>Arial</vt:lpstr>
      <vt:lpstr>Bookman Old Style</vt:lpstr>
      <vt:lpstr>Calibri</vt:lpstr>
      <vt:lpstr>Copperplate Gothic Bold</vt:lpstr>
      <vt:lpstr>Copperplate Gothic Light</vt:lpstr>
      <vt:lpstr>Rockwell</vt:lpstr>
      <vt:lpstr>Damask</vt:lpstr>
      <vt:lpstr>Teatro Verdi «LA VEDOVA ALLEGRA»</vt:lpstr>
      <vt:lpstr>Indirizzo Scenografia Costumi del Balletto triadico O. Schlemmer docenti Eliana Elefante - Anna Ferrara</vt:lpstr>
      <vt:lpstr>Indirizzo scenografia</vt:lpstr>
      <vt:lpstr>Indirizzo scenografia</vt:lpstr>
      <vt:lpstr>Indirizzo scenografia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Luciana Femia</dc:creator>
  <cp:lastModifiedBy>DOCENTE</cp:lastModifiedBy>
  <cp:revision>183</cp:revision>
  <dcterms:created xsi:type="dcterms:W3CDTF">2016-12-29T16:49:23Z</dcterms:created>
  <dcterms:modified xsi:type="dcterms:W3CDTF">2024-01-18T09:40:47Z</dcterms:modified>
</cp:coreProperties>
</file>