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png" ContentType="image/png"/>
  <Override PartName="/ppt/media/image9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0" y="0"/>
            <a:ext cx="8710200" cy="685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7" name="CustomShape 2"/>
          <p:cNvSpPr/>
          <p:nvPr/>
        </p:nvSpPr>
        <p:spPr>
          <a:xfrm>
            <a:off x="628560" y="4555080"/>
            <a:ext cx="5170320" cy="171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3"/>
          <p:cNvSpPr/>
          <p:nvPr/>
        </p:nvSpPr>
        <p:spPr>
          <a:xfrm>
            <a:off x="441360" y="1322640"/>
            <a:ext cx="1679400" cy="16794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9" name="CustomShape 4"/>
          <p:cNvSpPr/>
          <p:nvPr/>
        </p:nvSpPr>
        <p:spPr>
          <a:xfrm>
            <a:off x="2546280" y="2707200"/>
            <a:ext cx="718200" cy="718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0" name="CustomShape 5"/>
          <p:cNvSpPr/>
          <p:nvPr/>
        </p:nvSpPr>
        <p:spPr>
          <a:xfrm>
            <a:off x="3844440" y="2603160"/>
            <a:ext cx="216720" cy="2167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6"/>
          <p:cNvSpPr/>
          <p:nvPr/>
        </p:nvSpPr>
        <p:spPr>
          <a:xfrm>
            <a:off x="4329000" y="0"/>
            <a:ext cx="4811400" cy="3425400"/>
          </a:xfrm>
          <a:custGeom>
            <a:avLst/>
            <a:gdLst/>
            <a:ahLst/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2" name="CustomShape 7"/>
          <p:cNvSpPr/>
          <p:nvPr/>
        </p:nvSpPr>
        <p:spPr>
          <a:xfrm>
            <a:off x="1161360" y="3672000"/>
            <a:ext cx="808524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Questionario di gradimento progetti extracurriculari docenti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Comic Sans MS"/>
                <a:ea typeface="DejaVu Sans"/>
              </a:rPr>
              <a:t>ANNO SCOLASTICO 2019/2020.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" descr=""/>
          <p:cNvPicPr/>
          <p:nvPr/>
        </p:nvPicPr>
        <p:blipFill>
          <a:blip r:embed="rId1"/>
          <a:stretch/>
        </p:blipFill>
        <p:spPr>
          <a:xfrm>
            <a:off x="1039680" y="1002600"/>
            <a:ext cx="7189920" cy="3532320"/>
          </a:xfrm>
          <a:prstGeom prst="rect">
            <a:avLst/>
          </a:prstGeom>
          <a:ln>
            <a:noFill/>
          </a:ln>
        </p:spPr>
      </p:pic>
      <p:sp>
        <p:nvSpPr>
          <p:cNvPr id="97" name="CustomShape 1"/>
          <p:cNvSpPr/>
          <p:nvPr/>
        </p:nvSpPr>
        <p:spPr>
          <a:xfrm>
            <a:off x="1642320" y="4968000"/>
            <a:ext cx="34934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Comic Sans MS"/>
              </a:rPr>
              <a:t>1.SOCIALIZZAZIONE</a:t>
            </a:r>
            <a:endParaRPr b="0" lang="it-IT" sz="1200" spc="-1" strike="noStrike">
              <a:latin typeface="Comic Sans MS"/>
            </a:endParaRPr>
          </a:p>
          <a:p>
            <a:pPr>
              <a:lnSpc>
                <a:spcPct val="100000"/>
              </a:lnSpc>
            </a:pPr>
            <a:r>
              <a:rPr b="0" lang="it-IT" sz="1200" spc="-1" strike="noStrike">
                <a:latin typeface="Comic Sans MS"/>
              </a:rPr>
              <a:t>2.MOTIVAZIONE ALLO STUDIO</a:t>
            </a:r>
            <a:endParaRPr b="0" lang="it-IT" sz="1200" spc="-1" strike="noStrike">
              <a:latin typeface="Comic Sans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" descr=""/>
          <p:cNvPicPr/>
          <p:nvPr/>
        </p:nvPicPr>
        <p:blipFill>
          <a:blip r:embed="rId1"/>
          <a:stretch/>
        </p:blipFill>
        <p:spPr>
          <a:xfrm>
            <a:off x="1109160" y="1032120"/>
            <a:ext cx="7313760" cy="29988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" descr=""/>
          <p:cNvPicPr/>
          <p:nvPr/>
        </p:nvPicPr>
        <p:blipFill>
          <a:blip r:embed="rId1"/>
          <a:stretch/>
        </p:blipFill>
        <p:spPr>
          <a:xfrm>
            <a:off x="883800" y="1170720"/>
            <a:ext cx="7323120" cy="293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1800000" y="1452960"/>
            <a:ext cx="5655600" cy="2721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648000" y="1008000"/>
            <a:ext cx="8030160" cy="3310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63840" y="1450440"/>
            <a:ext cx="7883280" cy="239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288000" y="2134440"/>
            <a:ext cx="8639280" cy="4344840"/>
          </a:xfrm>
          <a:prstGeom prst="rect">
            <a:avLst/>
          </a:prstGeom>
          <a:ln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3125880" y="648720"/>
            <a:ext cx="3239280" cy="136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               </a:t>
            </a: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I PROGETTI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1.Legalita’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2.Biblioteca interculturale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3.Cucine internazionali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4.Cinema e dialogo interreligioso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5.A new tasteof English</a:t>
            </a:r>
            <a:endParaRPr b="0" lang="it-IT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200" spc="-1" strike="noStrike">
                <a:solidFill>
                  <a:srgbClr val="000000"/>
                </a:solidFill>
                <a:latin typeface="Comic Sans MS"/>
                <a:ea typeface="DejaVu Sans"/>
              </a:rPr>
              <a:t>6.Progetto educazione alimentare</a:t>
            </a:r>
            <a:endParaRPr b="0" lang="it-IT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" descr=""/>
          <p:cNvPicPr/>
          <p:nvPr/>
        </p:nvPicPr>
        <p:blipFill>
          <a:blip r:embed="rId1"/>
          <a:stretch/>
        </p:blipFill>
        <p:spPr>
          <a:xfrm>
            <a:off x="830520" y="986760"/>
            <a:ext cx="7304400" cy="3332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1058760" y="1992600"/>
            <a:ext cx="7151760" cy="2922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" descr=""/>
          <p:cNvPicPr/>
          <p:nvPr/>
        </p:nvPicPr>
        <p:blipFill>
          <a:blip r:embed="rId1"/>
          <a:stretch/>
        </p:blipFill>
        <p:spPr>
          <a:xfrm>
            <a:off x="1011240" y="1152000"/>
            <a:ext cx="7247160" cy="2961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28560" y="365040"/>
            <a:ext cx="7883280" cy="132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2"/>
          <p:cNvSpPr/>
          <p:nvPr/>
        </p:nvSpPr>
        <p:spPr>
          <a:xfrm>
            <a:off x="7488000" y="5541480"/>
            <a:ext cx="1265760" cy="22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1" name="" descr=""/>
          <p:cNvPicPr/>
          <p:nvPr/>
        </p:nvPicPr>
        <p:blipFill>
          <a:blip r:embed="rId1"/>
          <a:stretch/>
        </p:blipFill>
        <p:spPr>
          <a:xfrm>
            <a:off x="1654200" y="1512000"/>
            <a:ext cx="5960520" cy="2817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1077840" y="1152000"/>
            <a:ext cx="7113600" cy="2941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" descr=""/>
          <p:cNvPicPr/>
          <p:nvPr/>
        </p:nvPicPr>
        <p:blipFill>
          <a:blip r:embed="rId1"/>
          <a:stretch/>
        </p:blipFill>
        <p:spPr>
          <a:xfrm>
            <a:off x="1080000" y="1224000"/>
            <a:ext cx="7256520" cy="3322800"/>
          </a:xfrm>
          <a:prstGeom prst="rect">
            <a:avLst/>
          </a:prstGeom>
          <a:ln>
            <a:noFill/>
          </a:ln>
        </p:spPr>
      </p:pic>
      <p:sp>
        <p:nvSpPr>
          <p:cNvPr id="94" name="TextShape 1"/>
          <p:cNvSpPr txBox="1"/>
          <p:nvPr/>
        </p:nvSpPr>
        <p:spPr>
          <a:xfrm>
            <a:off x="2448000" y="4968000"/>
            <a:ext cx="4824000" cy="1114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0" lang="it-IT" sz="1200" spc="-1" strike="noStrike">
                <a:latin typeface="Comic Sans MS"/>
              </a:rPr>
              <a:t>1.Lettura</a:t>
            </a:r>
            <a:endParaRPr b="0" lang="it-IT" sz="1200" spc="-1" strike="noStrike">
              <a:latin typeface="Comic Sans MS"/>
            </a:endParaRPr>
          </a:p>
          <a:p>
            <a:r>
              <a:rPr b="0" lang="it-IT" sz="1200" spc="-1" strike="noStrike">
                <a:latin typeface="Comic Sans MS"/>
              </a:rPr>
              <a:t>2.Scrittura</a:t>
            </a:r>
            <a:endParaRPr b="0" lang="it-IT" sz="1200" spc="-1" strike="noStrike">
              <a:latin typeface="Comic Sans MS"/>
            </a:endParaRPr>
          </a:p>
          <a:p>
            <a:r>
              <a:rPr b="0" lang="it-IT" sz="1200" spc="-1" strike="noStrike">
                <a:latin typeface="Comic Sans MS"/>
              </a:rPr>
              <a:t>3.Uso di strumenti multimediali</a:t>
            </a:r>
            <a:endParaRPr b="0" lang="it-IT" sz="1200" spc="-1" strike="noStrike">
              <a:latin typeface="Comic Sans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1035000" y="1845000"/>
            <a:ext cx="7199640" cy="321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Application>LibreOffice/6.3.1.2$Windows_X86_64 LibreOffice_project/b79626edf0065ac373bd1df5c28bd630b4424273</Application>
  <Words>412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2019-05-17T10:13:17Z</dcterms:created>
  <dc:creator>Antonio</dc:creator>
  <dc:description/>
  <dc:language>it-IT</dc:language>
  <cp:lastModifiedBy/>
  <dcterms:modified xsi:type="dcterms:W3CDTF">2020-05-26T14:01:16Z</dcterms:modified>
  <cp:revision>40</cp:revision>
  <dc:subject/>
  <dc:title>Questionario docenti 2019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