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E10"/>
    <a:srgbClr val="773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236" autoAdjust="0"/>
  </p:normalViewPr>
  <p:slideViewPr>
    <p:cSldViewPr snapToGrid="0">
      <p:cViewPr varScale="1">
        <p:scale>
          <a:sx n="82" d="100"/>
          <a:sy n="82" d="100"/>
        </p:scale>
        <p:origin x="48" y="5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2T16:33:06.17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0 167,'4'0,"4"0,5 0,3 0,3 0,1 0,1 0,4 0,5-3,4-2,3 1,3-3,1-1,1-1,1 0,2-5,2-1,-1-1,3 3,0-1,5 2,1 0,2 2,-3 3,-2 2,-8 2,-6 2,-8 1,-4 0,-4 1,-1-1,-2 1,0-1,1 0,-1 0,1 0,0 0,1 0,-1 0,1 0,0 0,-1 0,5 0,0 0,4 0,-1 0,0 0,-2 0,-2 0,-1 0,-2 0,4 0,0 0,3 0,4 0,3 0,4 0,-3 0,1 0,0 0,5 0,2 0,1 0,0 0,-2 0,4 0,0 0,-1 0,-1 0,-4 0,-3 0,-4 0,-5 0,-3 0,1 0,3 0,-1 0,3 0,-2 0,-1 0,0 0,0 0,-2 0,-2 0,-2 0,-1 0,-1 0,3 0,4 0,5 0,0 0,-2 0,1 0,-2 0,2 0,1 0,0 0,0 0,-1 0,0 0,-1 0,1 0,-1 0,-3 0,-3 0,2 0,0 0,-2 0,-1 0,-1 0,-1 0,-1 0,3 0,1 0,0 0,-1 0,3 0,3 0,11 0,2 0,1 0,-1 0,0 0,0 0,-1 0,0 0,-1 0,-3 0,-2 0,-2 0,-1 0,-3 0,2 0,1 0,3 0,2 0,1 0,2 0,1 0,-4 0,-1 0,0 0,1 0,5 0,1 0,1 0,0 0,-5 0,-1 0,-5 0,-1 0,2 0,1 0,5 0,3 0,1 0,-4 0,-2 0,0 0,0 0,0 0,1 0,1 0,-1 0,2 0,3 0,1 0,3 0,8 0,-3 0,3 0,4 0,1 0,0 0,8 0,3 0,5 0,1 0,-6 0,-5 0,-4 0,-1 0,5 0,2 0,-1 0,-1 0,2 0,3 0,-1 0,6 0,-1 0,-2 0,-3 0,-1 0,-1 0,-3 0,-5 0,-6 0,-5 0,-2 0,-1 0,-3 0,-1 0,-5 0,-5 0,-2 0,-3 0,2 0,1 0,3 0,2 0,-1 0,-4 0,0 0,2 0,2 0,1 0,3 0,0 0,-2 0,-5 0,0 0,-3 0,0 0,0 0,1 0,2 0,-1 0,1 0,3 0,1 0,2 0,1 0,1 0,1 0,-1 0,1 0,0 0,-1 0,1 0,2 0,3 0,2 0,1 0,1 7,1 3,-3 2,1 0,-1-2,2-4,6-1,4-3,3-1,-4-1,0-1,-4 1,-1-1,-3 1,-3 0,-3-1,-2 1,2 0,0 0,2 0,1 0,-1 4,-2 0,2 1,0-2,2 0,-1-2,7 0,-4-1,-4 0,5 0,0 0,-6 0,-3 0,-3-1,3 1,0 0,1 0,-1 0,6 4,-2 1,5-1,4 0,3-2,1 4,-1-1,-2 0,-3-1,3-2,-1 0,-7-2,-5 1,4-2,-3 1,-2 0,-2 0,-1 0,0 0,4-1,0 1,0 0,0 0,-2 0,0 0,-4 0,-2 0,-1 0,6 0,1 4,8 0,6 4,0 4,0 0,-1 1,-1-1,-1 0,-5-1,5-3,4-3,-2-2,0-1,-1-2,-1 0,-2-1,-3 1,1-1,-1 1,2 0,-2-1,3 1,2 0,7 0,-1 0,0 0,0 0,2 0,-1 1,-3-1,-4 0,-5 0,1 0,-2 0,-2 0,-2 0,-1 0,-1 0,0 0,-1 0,0 0,0 0,3 0,2 0,0 0,-2 3,0 2,-1-1,-1 0,0-1,3-2,0 0,4-1,4 0,0 0,-2 0,4 0,-3 0,3 0,3 0,-2 0,1 0,1 0,1 0,5 0,-6 0,-5 0,3 0,-2 0,1 0,1 0,-1 0,0 0,-2 0,0 0,-2 0,-2 0,1 0,-1 0,1 0,7 0,4 0,2 0,-2 0,-2 0,0 0,1 0,7 0,3 0,1 0,1 0,0 0,-2 0,-3 0,-2 0,-5 0,-5 0,-2 0,-3 0,4 0,4 0,2 0,1 0,9 0,2 0,3 0,3 0,-2 0,-2 0,-8 0,-3 0,-3 0,-4 0,-2 0,-2 0,-3 0,0 0,6 0,1 0,1 0,-2 0,-3 0,-4 0,-6 0,4 0,1 0,-1 0,-4 0,-3 0,7 0,-2 0,0 0,-2 0,7 0,-2 0,6 0,0 0,-5 0,-4 0,-2 0,-2 0,1 0,-1 0,3 0,2 0,1 0,2 0,0 0,3 0,7 0,3 0,3 0,0 0,-3 0,-2 0,3 0,2 0,1 3,-1 1,-3 1,-3-2,-3 0,2-2,3 0,-2-1,-4 0,-5 0,1 0,-1 0,0 0,4 0,3-1,2 1,6 0,-1 0,-1 0,-1 0,1 0,-4 0,-5 4,0 1,-3 3,5 0,-1-1,-5-2,-5-2,-2 3,-1-1,-1 0,-1-2,2 0,3-2,1 0,4-1,7 0,5-1,3 1,0 0,1 0,3 0,0 0,-1-1,7 1,-7 0,3 0,-3 1,-3-1,-1 0,-5 0,-5 0,-4 0,-1 0,-1 0,-1 0,-2 0,3 0,3 0,0 0,6 0,8 3,3 2,4 3,1 0,-1-1,-3-2,-2-2,2-1,0-1,-2-1,0 0,-2 0,-5-1,-4 5,-6 0,4 7,-1 6,-2 3,-2-2,-3-4,-5-4,-2-5,6-2,2-1,-2-3,-2 1,5-1,3 0,3 4,3 1,2 3,-1 2,-4-2,-3-2,-4-2,-2-1,-2-1,-5-1,-1 3,1 2,-4-1,0-1,6 3,2 0,5 3,13 3,6 3,10 3,3 1,5-2,0-4,-4-5,-9-3,-9-2,-8-2,-9-2,-9 0,-7 1,-4-1,-3 0,-2 1,0 0,0 0,0 0,1 0,0 0,0 0,0 0,5 0,0 0,0 0,0 0,-2 0,-1 0,3 0,1 0,-1 0,-1 0,-1 0,2 0,1 0,3 0,0 0,2 0,-1 0,2 0,-1 0,-3 0,2 0,2 0,-1 0,2 0,-2 0,2 0,1 0,2 0,3 0,-3 0,0 0,8 0,0 0,-4 0,-1 0,-2-7,2-3,-1-2,-1 0,-2 3,2 2,0 2,2 3,1 1,4 1,2 1,0-1,-5 1,-1-1,-1 0,-1 1,1-1,1 0,1 0,-4 0,-1-4,1 0,1-4,1 0,0-3,2 1,0 2,-7-1,-5 1,-5-2,-2 2,-2 1,3 2,-2-2,-2 1,0 2,0-3,0 0,1-3,4 2,1 0,0 0,-1 0,2 2,1 2,0 2,-6-3,-3 0,0 0,0-2,0 0,-3-2,0 0,1 2,-3-1,-3-4,0 1,2 2,2 3,3 2,1 2,-1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6:52:39.505"/>
    </inkml:context>
    <inkml:brush xml:id="br0">
      <inkml:brushProperty name="width" value="0.35" units="cm"/>
      <inkml:brushProperty name="height" value="0.35" units="cm"/>
      <inkml:brushProperty name="color" value="#812C15"/>
    </inkml:brush>
  </inkml:definitions>
  <inkml:trace contextRef="#ctx0" brushRef="#br0">1 62 24575,'0'8'0,"1"0"0,-1 0 0,2 0 0,-1 0 0,1 0 0,0 0 0,1-1 0,6 15 0,2-3 0,25 33 0,-18-27 0,-14-18 0,0 0 0,-1 0 0,0 1 0,0-1 0,0 1 0,1 7 0,-3-8 0,1 0 0,0 0 0,0 0 0,1-1 0,0 1 0,0-1 0,6 9 0,-8-14 0,1 1 0,-1 0 0,1-1 0,-1 1 0,1 0 0,0-1 0,0 0 0,-1 1 0,1-1 0,0 0 0,0 0 0,0 0 0,1 0 0,-1 0 0,2 0 0,-2-1 0,-1 0 0,1 0 0,0 0 0,-1 0 0,1 0 0,0-1 0,-1 1 0,1-1 0,0 1 0,-1-1 0,1 1 0,-1-1 0,1 0 0,-1 0 0,3-1 0,4-5 0,-2 1 0,1-1 0,-1 0 0,0-1 0,9-15 0,0 1 0,60-88 0,-74 108 0,1-1 0,-1 0 0,0 0 0,0 0 0,0 0 0,-1 0 0,1-1 0,-1 1 0,1 0 0,-1 0 0,0 0 0,0 0 0,-1-1 0,1 1 0,-1 0 0,1 0 0,-1 0 0,0 0 0,0 0 0,0 0 0,-1 0 0,1 0 0,-1 1 0,0-1 0,1 0 0,-1 1 0,0-1 0,-1 1 0,1 0 0,0 0 0,-1 0 0,1 0 0,-1 0 0,1 0 0,-1 1 0,0-1 0,0 1 0,0 0 0,-5-2 0,-2-1 0,0 0 0,1 0 0,-1-1 0,-12-8 0,-22-12 0,39 23-156,0-1-1,0-1 1,0 1-1,0 0 0,-6-8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2T16:36:49.30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19,'0'-3,"3"-1,3 0,4 1,3 1,2 1,1 0,1 1,3 0,4 0,6 0,9 0,10 1,7-1,8 0,5 0,4 3,7 3,3 1,-3 5,-2 1,-5-3,-7-2,-7 0,-1-2,0 2,-1 2,4 1,5 3,3-2,-2-2,1-3,-1-3,-5-3,-4 0,-7-1,-5-1,-6 1,-4-1,-5 1,-5 0,-4 2,-4 2,-1 0,-1-1,0-1,-1-1,1 0,2-1,5 0,0 0,3 0,5 0,2-1,5 1,1 0,3 0,-1 0,2 0,-2 0,4 0,0 0,-5 0,2 0,-1 0,2 0,-2 0,-4 0,-6 0,-6 0,-3 0,-4 0,-1 0,-2 0,1 0,-1 0,1 0,0 0,0 0,3 0,1 0,0 0,2 0,1 0,1 0,5 0,4 0,1 0,1 0,0 0,-1 0,0 0,-3 0,-1 0,-1 0,5 0,0 0,7 0,4 0,1 0,0 0,1 0,7 0,2 0,4 0,1 0,3 0,-2 0,3 0,-1 0,-3 0,-4 0,-6 0,-3 0,-4 0,-3 0,-2 0,0 0,3 0,1 0,-5 0,3 0,0 0,1 0,0 0,-2 0,-3 0,-4 0,-5 0,-2 0,1 0,0 0,0 0,-3 0,-3 0,-1 0,-2 0,-1 0,-1 0,0 0,0 0,0 0,3 0,1 0,3 0,3 0,0 0,1 0,7 0,4 0,3 0,4 0,7 0,5 0,-1 0,3 0,2 0,-1 0,0 0,5 0,-1 0,-3 0,-3 0,-1 0,-1 0,-4 0,-3 0,-5 0,0 0,-3 0,0 0,-1 0,1 0,5 0,2 0,3 0,0 0,-3 0,0 0,-4 0,-1 0,4 0,0 0,-1 0,-1 0,-4 0,-5 0,-4 0,-1 0,5 0,-1 0,-1 0,0 0,2 0,1 0,6 0,0 0,-4 0,-3 0,4 0,-3 0,4 0,4 0,-1 0,1 0,1 0,1 0,-1 0,2 0,-4 0,1 0,0 0,-6 0,1 0,1 0,-2 0,1 0,-1 0,-1 0,-1 0,-2 0,-4 0,-1 0,-4 0,0 0,-1 0,0 0,1 0,2 0,5 0,3 0,0 0,-3 0,-2 0,0 0,0 0,1 0,0 0,0 0,4 0,0 0,1 0,2 0,-1 0,6 0,3 0,2 0,6 0,3 0,3 0,4 0,1 0,-1 0,3 0,-1 0,1 0,-2 0,-1 0,2 0,2 0,2 0,1 0,1 0,1 0,-5 0,1 0,-4 0,1 0,-2 0,-4 0,-4 0,-3 0,0 0,0 0,-4 0,-2 0,-4 0,-1 0,1 0,2 0,-3 0,4 0,-4 0,3 0,-2 0,-2 0,-6 0,-3 0,-5 0,-1 0,4 0,1 0,1 0,1 0,0 0,0 0,-1 0,4 0,-1 0,1 0,-1 0,-1 0,-1 0,-3 0,-2 0,1 0,0 0,1 0,3 0,2 0,3 0,6 0,4 0,2 0,6 0,3 3,1 1,2-1,1 3,-1-1,2 3,-1-1,2 5,-2-1,-2-1,-5-3,0-2,-1-2,-2-2,-2 2,2 0,-1 0,0-1,-1 0,0-2,1 1,3-1,1 0,-1 0,1 0,-1 0,-1 0,-2-1,-1 1,1 0,1 0,2 0,2 0,4 0,4 0,2 0,7 0,5 0,-1 0,-1 0,-2 0,-4 0,0 0,-5 0,-5 0,1 0,-1 0,-4 0,-2 0,-4 0,2 0,3 0,-1 0,0 0,3 0,1 0,-2 0,1 0,-2 0,-2 0,-1 0,-3 0,-3 0,1 0,1 0,2 0,2 0,5 0,1 0,-1 0,-5 0,2 0,0 0,2 0,2 0,0 0,-3 0,-5 0,-3 0,-4 0,-4 0,-1 0,7 0,4 0,5 0,3 0,4 0,-2 0,-1 0,-6 0,-2 0,0 0,2 0,3 3,0 1,2 0,-1-1,1-1,2-1,-2 0,4 2,2 1,5 2,3 0,1 0,0-2,0-2,0-1,0 0,-3-1,0 0,-1 0,-4 0,-1-1,-2 1,-2 0,-4 0,1 3,-2 1,1-1,2 0,-1-1,-2 0,-1-2,-3 1,2-1,0-1,-4 1,-1 0,-2 0,1 0,2 0,2 0,0 0,0 3,0 0,4 1,1-1,0-1,-4-1,0 0,-7-1,1 0,0 0,1 0,1 0,0 0,3 0,4 0,1 0,5 0,2 0,6 0,1 0,3 0,-3 0,-6 0,-4 0,-2 0,0 0,-1 0,-2 0,0 0,0 0,-2 0,-2 0,2 0,0 0,0 0,-2 0,-1 0,3 0,-1 0,0 0,-3 0,-3 0,-3 0,0 0,-3 0,1 0,-2 0,1 0,-1 0,4 0,4 0,0 0,2 0,0 0,6 0,2 0,5 0,0 0,1 0,3 0,2 0,-3 0,2 0,0 0,0 0,0 0,2 0,0 0,3 0,-1 0,3 0,-1 0,-2 0,1 0,-1 0,2 0,-1 0,1 0,0 0,0 0,-2 0,-1 0,-4 0,-2 0,-3 0,1 0,2 0,0 0,-1 0,-2 0,1 0,-2 0,-4 0,-5 0,-3 0,-2 0,-3 0,-3 0,-4 0,-1 0,-3 0,0 0,0 0,-1 0,0 0,1 0,-1 0,4 0,1 0,-1 0,0 0,-1 0,-1 0,3 0,0 0,2 0,3 0,6 0,6 0,7 0,5 0,6 0,1 0,2 0,0 0,-5 0,0 0,-3 0,-5 0,-5 0,0 0,-5 0,-2 0,-2 0,-3 0,-1 0,-2 0,0 0,1 0,-1 0,4 0,-1 0,-2 0,-5 0,-5 0,-4 0,-4 0,-1 0,-2 0,1 2,2 2,3 2,2 1,1-2,2 2,0 0,-3 0,-3 1,-1-3,-1-1,-4-1,2-2,2 0,2-1,2-1,2 1,2 0,-3-1,-1 1,-1 0,-4 0,-3 0,1 0,-1 0,2 0,5 3,4 1,1 2,5 1,0 1,0 0,-1-2,-1-1,-4-3,-5 0,-3-2,-1 0,-2 0,2 0,2-1,0 1,1 0,2 0,2 0,1 0,-2 0,0 0,-2 0,-3 0,-3 0,-2 0,-1 0,1 0,1 0,2 0,4 0,-1 0,2 0,1 0,2 0,4 0,2 0,1 0,-4-3,-4-1,-5 0,0 1,-2 1,1 1,3-2,2-1,2 0,1 2,2 0,-3 1,-1 0,7 1,-1 0,5 0,2 1,-1-1,-5 0,-5 0,-6-3,-4-1,-2 1,-3 0,0 1,-1 0,1 2,-1-1,1 1,-2-2,-5-2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2T16:37:10.589"/>
    </inkml:context>
    <inkml:brush xml:id="br0">
      <inkml:brushProperty name="width" value="0.35" units="cm"/>
      <inkml:brushProperty name="height" value="2.1" units="cm"/>
      <inkml:brushProperty name="color" value="#870B17"/>
      <inkml:brushProperty name="ignorePressure" value="1"/>
      <inkml:brushProperty name="inkEffects" value="pencil"/>
    </inkml:brush>
  </inkml:definitions>
  <inkml:trace contextRef="#ctx0" brushRef="#br0">199 198,'3'0,"1"3,0 3,-1 5,-1 1,2 1,0-1,0 1,-1 2,1-3,1 0,-1 1,2 0,3 2,-1 1,-1 0,-2 0,-2 1,1-4,4-3,2-6,0-7,1-5,1-5,-1-2,1 1,0-3,-1-1,0 2,-2-1,0-1,-1 0,1 0,1 1,3-1,1 1,-2 1,-2-1,-4 1,-2-1,-2 1,-1-1,-2 1,1-1,-1 1,1-1,-4 4,0 0,-2 3,-4 3,-2 3,0 4,1 6,-2 1,-1 3,1 2,1-1,0 0,-2-1,2 0,0-1,3 0,-1-1,-1-2,-2 0,-1 0,2 2,3 1,-1 3,3 2,-1-1,1-1,1 2,3 0,1 0,1 2,1 0,0 1,3-1,1 1,0-1,1-2,1-1,2-3,0 0,0-2,3-2,2-2,1-2,-1-4,-1-5,1-3,1-3,-2-3,0 0,-2-2,-3 1,-3 0,-1 0,-2 0,-1 0,0 0,-1 1,1-1,-1 1,1-1,0 1,-3-1,-4 4,-3 3,-3 3,-2 4,-1 1,-1 2,0 3,2 5,2-1,2 3,4 2,0-1,-2 1,1 0,1 2,3 1,1 0,2 1,1 1,2 0,2-1,3 1,3-3,2-1,0 0,-3 0,0-1,-1 0,-2 0,0-2,3-2,2-5,2-7,-1-5,-3-3,-2-3,-3-2,-2-1,-1 1,-2-1,1 1,-3 3,-2 1,-2 2,-2 1,-1-1,2-1,0 1,-2 3,-2 2,-2 2,-1 3,-1 0,2 4,1 1,0 1,2 1,0 0,2 2,2 2,0 0,-2-2,1 0,2 2,1 2,2 1,2 2,0 1,1 1,1-1,-1 1,0 0,3-3,1-1,0 0,1-2,4 0,2-2,3-3,4-2,2-2,0-1,0-1,-1 0,-3-3,-2-4,-1-1,1-1,-2-3,-4-1,1 1,-3-1,-1 0,-2-1,-1-1,-2 0,1-1,-2-1,1 1,0-1,-1 0,1 1,-3-1,-3 1,-4 2,-1 1,3 0,2-1,-1 3,-2 2,-2 3,-2 3,-2 2,0 3,1 5,1 4,-1 2,3 3,3 0,0 1,-2 1,-1-4,0 0,3-1,2 1,3 1,1 0,2 1,3 0,1 0,3-2,3-4,-1-1,2-1,1-3,2-2,1-1,-2-4,0-2,-3-3,-3-3,-2-2,-3-3,-1-1,-1-1,0 0,-1 0,-2 3,-4 1,-3 2,-3 4,-2 3,-2 1,0 2,0 1,0 1,3 2,1 2,2 2,4 3,3 2,1 2,2 2,1 0,1 1,0 0,2-2,1-2,0 0,-1 1,2-2,3-4,3-2,2-3,-1-4,0-5,-1-5,-3-2,-4-3,-1-1,-1 0,-2 0,-1-1,1 1,-1 0,1 0,0 1,-1-1,-2 1,-3-1,-4 1,0-1,-2 4,2 0,0 3,1 0,3-1,-1 1,1 0,-2 2,-2 1,-2 3,-1 5,0 4,1 5,1 3,4 2,-1 2,-1 0,1 1,1-1,3 1,1-1,2-1,0 1,1 0,1-1,-1 0,1 1,2-3,0-2,1 1,2 1,2-2,0-1,2 1,2-1,1-3,2-3,1-2,1-2,-4-3,0-5,1-3,-3-4,-3-1,0 1,2 3,-2 1,-1-1,-2-1,-3-2,0 0,-2-2,0 0,0-1,-1 0,1 1,0-1,-1 0,1 0,0 1,-3 2,-3 4,-4 4,-3 2,-2 3,-1 1,-1 0,-1 1,4 2,1 5,2 2,1 3,-1 2,1 2,3 0,2 0,2 0,2 0,1 0,0 0,0-1,1 1,-1-1,1 1,-1-1,0 1,3-4,0 0,4-3,2-3,3-2,2-3,2-1,1-1,-1 0,2-1,-1 0,-3-2,-1-4,-3-3,0 0,-2-2,-2 0,-3-2,2 1,0 1,-2-1,0-1,-1 0,-1-2,-1 0,0 0,0-1,-3 3,-1 1,-3 3,1 0,-3 2,-1 2,-3 2,1 0,0-4,-1 1,2-2,0 1,-1 4,1 6,1 5,1 5,2 3,0 1,-2 1,-2 1,0-1,3 1,3-1,1 0,2-1,2 1,0-1,0 1,1-1,-1 1,0-1,3-2,4-4,3-4,3-2,2-3,1 0,1-2,1 1,-1-1,0 0,0 1,-3-3,-1-1,0-3,-3-2,-2-3,-3-2,-2-2,-2-1,0 0,-2 0,1 0,-1 1,1-1,-1 0,-2 3,-1 2,-2 1,-1 1,-1 2,-3 2,-1 0,-3 0,0 2,1-2,1 1,0 0,-1 2,-1 1,2 4,1 4,2 4,2 3,1 0,1 0,2 0,1 2,1 0,2 1,-1 0,2 1,-1-1,3 1,1-1,2-2,1-1,-1 0,1 1,2-2,3-4,-2 1,-1 1,0-2,1-1,2-2,2-3,1 0,1-2,0 0,1 0,-3-4,-1 0,-3-2,-2-4,-4-2,1-2,0-2,-2-1,0 0,-2 0,0 0,-1 0,0 1,-1-1,1 0,0 1,-3 2,-1 2,-2 1,0 1,-3 2,1 0,-1 0,-2 3,-2 1,-1 2,-4-2,-2 0,0 1,0 0,1 4,4 5,1 1,3 2,1 0,2 1,0 1,1 2,1 2,3 1,1 0,1 1,0-1,2 1,-1 0,0 0,3-1,4-2,3-1,4-3,-2 0,0-2,2-2,0-3,1-1,1-1,0-1,1 0,0 0,-1-1,1-2,-1-1,-2-3,-1 1,0-3,-2-1,-3-3,-3-2,-2 0,-2-2,-1 1,0-1,2 0,1 0,1 0,-2 1,-3-1,-4 3,-2 1,-2 0,-3 3,-1 2,-2 0,-1-2,-1 2,0-2,0 2,0 2,1 2,-1 1,0 2,1 0,2 4,1 2,0 1,0 1,1 2,3 2,3 2,3 1,2 2,0 0,2 1,-1 0,1 0,-1 0,4 0,2-4,5 0,2-3,-1 0,0-1,-1-1,-1-1,-1 2,1-2,0 2,3-2,1-1,1-2,1-1,0-2,1-1,0 0,-1-3,1-4,-3-1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2T16:51:51.24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2T16:51:56.13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1 143,'3'0,"5"0,5 0,2 0,4 0,1 0,1 0,0 0,0 0,0 0,0 0,0 0,-1 0,1 0,3 0,1 0,-1 0,0 0,-1 0,-1 0,-1 0,-1 0,4 0,1 0,3 0,4 0,3 0,-1 0,-2 0,-4 0,0 0,3 0,3 0,2 0,3 0,4 0,2 4,0 1,4 2,-1 1,-1 3,-2-2,-1-1,-2 1,-1-1,0 2,-4 2,-1-1,0-1,1-4,1-2,-6 2,-2-1,-1 0,0-2,2-1,3-1,3-1,1 4,2 0,4 0,2-1,-1-1,4 3,-1 1,-1 2,1 0,0-2,-5-1,-2-2,-2-1,-1 2,1 1,0-1,0-1,1 0,-3-2,-1 3,-3 1,-4 3,-3 0,-3-2,2 3,3-2,5 0,2-3,3-1,2-2,1 0,-3-1,-5-1,-4 1,0 0,1-1,4 1,5 0,3 0,2 0,0 0,0 0,-2 0,0 0,-4 0,-1 0,-5 0,1 0,0 0,-1 0,1 0,-2 0,0 0,3 0,-2 0,2 0,-3 0,1 0,1 0,0 0,0 0,-2 0,-2 0,-3 0,-3 0,-1 0,2 0,0 0,0 0,0 0,2 0,3 0,5 0,2 0,3-4,5-4,1-1,4-5,4-5,4 2,-2-1,-3 4,-3 0,-4 3,-2 3,-4 3,-7 3,-4 1,-4 0,-2 2,-2 0,-1-1,4 1,0-1,5 0,0 0,-1 0,1 0,4 0,3 0,2 0,2 0,1 0,1 0,0 0,4 0,1 0,-1 0,-1 0,0 0,1 0,1 0,3 0,3 0,11 0,4 0,5 0,7 0,1 0,4 0,2 0,3 0,-3 0,-2 0,1 0,-2 0,-3 0,3 0,-2 0,-5 0,-5 0,0 0,-3 0,-5 0,-7 0,-5 0,-2 0,-2 0,1 0,0 0,2 0,-1 0,2 0,2 0,7 0,2 0,2 0,0 0,-3 0,-3 0,3 0,2 0,1 0,-1 0,-1 0,7 0,2 0,-1 0,2 4,2 0,6 0,10 0,3-2,4 0,-2-2,1 1,-5-1,-5 0,-7-1,-2 1,-5 0,-7 0,-4 0,-6 0,-2 0,-3 0,1 0,-2 0,1 0,6 0,4 0,-1 0,-1 0,-3 0,0 0,-3 0,0 0,2 0,5 0,3 0,1 0,5 0,7 0,4 0,7 0,9 0,3 0,5 0,9 0,6 0,-3 0,7 0,3 0,1 0,7 0,2 0,1 0,-1 0,-3 0,-6 0,-12 0,-7 0,-8 0,-7 0,-6 0,-3 0,1 0,1 0,-5 0,3 0,-4 0,3 0,1 0,-4 0,3 0,1 0,-3 0,1 0,2 0,0 0,-4 0,-4 0,-5 0,2 0,0 0,2 0,1 0,-1 0,1 0,-3 0,1 0,2 0,-2 0,1 0,1 0,-1 0,3 0,4 0,4 0,-2 0,-1 0,0 0,-1 0,-4 0,0 0,-4 0,-4 0,-3 0,-2 0,1 0,1 0,-1 0,-5 0,-1 0,-5 0,-4 0,-1 0,-1 0,-2 0,-2 0,-5 0,-3 0,-3 0,0 0,7 0,11 0,7-7,8-2,6-3,5-3,3 1,6-1,-3 3,0 3,6 3,5 2,0 3,2 1,-6 0,4 0,5 1,4 0,5-1,-2 0,-2 0,-4 1,-3-1,-3 0,-1 0,-6 0,-3-1,-7 1,-8 0,-3 0,-2 0,-5 0,-2 0,0 0,0 0,4-3,3-2,0 1,0 0,-1 2,3 0,0 1,0-3,-1 0,2-4,-4 1,-1 0,2 2,0 2,7 1,5 1,7 1,3 0,5 0,-4 1,-5-1,-7 0,-2 0,-4 0,-2 0,-3 0,-1 0,-6 0,3 0,1 0,0 0,0 0,1 0,3 0,4 0,8 0,5 0,5 0,2 0,3 0,7 0,0 0,4 0,-2 0,0 0,-4 0,-1 0,-3 0,0 0,-3 0,2 0,-5 0,0 0,-4 0,-3 0,2 0,2 0,3 0,1 0,3 0,-4-3,-3-2,2 1,-4 0,2 2,-4 0,0 1,-2 1,-2 0,-4 0,-5 0,-2 0,1 0,3 1,7-1,2 0,0 0,5 0,2 0,4 0,0 0,3 0,-1 0,2 0,-2-4,2-7,-5-3,-7-1,-4 1,-4 3,-4 3,-4 4,-3 2,3-3,0 1,0-3,6-1,1 2,-2 2,6 1,-1 1,1 1,-2 1,4 0,-2 1,5-1,-3 0,-2 1,-6-1,-2 0,-8 0,1 0,-3 0,-2 0,-2 0,-1 0,-3 0,-2 0,-2 0,-3 0,-5 0,-2 0,7 0,-1 0,0 0,6 0,3 0,-5 0,4 0,0 0,2 0,3 0,2 0,2 0,-2 0,-4 0,-5 0,1 0,-1 0,-2 0,-3 0,0 0,-2 0,4 0,0 0,3 0,0 0,-1 0,2 0,0 0,1 0,7 0,3 0,2 0,-2 0,-5 0,-1 0,-3 0,-3 0,0 0,-1 0,-1 0,-2 0,-1 0,2 0,4 0,0 0,-1 0,-1 0,-3 0,-1 0,-5 0,-5 0,-5 0,-4 0,-2 0,-1 0,-2 0,0 0,1 0,2 0,3 0,-1 0,3 0,1 0,-2 0,-1 0,-2 0,-1 0,-1 0,-1 0,4 0,4 0,1 0,-1 0,-2 0,-1 0,-3 0,-4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2T16:52:01.15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1 180,'3'0,"5"0,5 0,2 0,4 0,1 0,4 0,2 0,0 0,-2 0,3 0,0 0,6 0,4 0,6 0,6 0,6 0,6 0,7 0,10 0,4 0,7 0,8 0,8 0,1 0,-1 0,-4 0,-9 0,-7 0,-10 0,-15 0,-10 0,-8 0,-6 0,-4 0,-2 0,-1 0,2 0,4 0,1 0,2 0,-1 0,-1 0,-3 0,-4 0,-3 0,-2 0,-2 0,-2 0,0 0,0 0,-1 0,1 0,0 0,0 0,0 0,0 0,4 0,5 0,3 0,1 0,1 0,2 0,2 0,1 0,1 0,0 0,1 0,0 0,0 4,0 0,-3 0,-2 0,0-2,2-1,0 0,1 0,0-1,2-1,-4 1,-1 0,0 0,-2 0,0 0,-3 3,1 2,-6 3,1 0,-2 3,2-2,0-1,-1-3,-1-1,-2-3,-2 0,0-1,0-1,-1 1,0 0,3-1,2 1,-1 0,0 0,-1 0,-1 0,-1 0,0 0,2 3,2 2,3 3,4 0,3 2,3 0,1-2,2-3,0-2,0 3,1-1,-1 3,0 0,4-2,0-2,0-1,-1-1,-1-1,-1-1,0 0,-1-1,-4 1,-1 0,7-1,3 1,1 0,-5 0,-2 0,-1 0,0 0,0 0,0 0,-3 0,0 0,-3 0,-1 0,-2 0,-2 0,0 0,0 0,1 0,0 0,1 0,3 0,3 0,-2 0,7 0,5 0,0 0,-4 0,-2 0,-5 0,0 0,-4 0,0 0,-1 0,0 0,-1 0,2 0,2 0,-1 0,-3 0,1 0,3 0,1 0,3 0,2 0,1 0,1 0,0-3,0-2,-4 1,0 1,-1 0,2 2,0-3,-3-1,-3-3,-1-1,-1-1,0 1,2 1,0 3,-3 2,-3-2,-2-1,2-1,-1-1,3 2,1-3,-3 2,-1 1,2 1,-1 3,3 0,0 2,-2 0,-2 0,2 1,-1-1,3 0,-1 0,3 0,2 1,3-1,2 0,5 0,9 0,9-4,5-1,5-3,-3 0,-2 2,-2 1,-2 1,-4 3,-6 0,-7 1,-6 0,-1 0,-1 0,4 1,2-1,4 0,0-3,0-2,-1 1,-2 0,2 1,0 2,-1 0,-1 1,-1 0,-1-4,6 0,2-4,3 0,-1 2,-2 1,-3 1,1 3,0 0,-3 1,-1 0,-4 0,-3 0,-4 1,-1-1,2 0,1 0,2 0,1 0,2 0,0 0,5 0,0 0,4 0,4 0,-1 0,2 0,1 0,-1 0,4 0,-4 0,-9 0,-4 0,-2 0,-2 0,1 0,-3 0,-1 0,-3 0,1 0,2 0,1 0,6 0,3 0,7 0,-1 0,-2 0,4 0,0 0,2 0,-1 0,0 0,2 0,2 0,1 0,5 0,3 0,3 0,3 0,5 0,5 0,3 0,4 0,1 0,-4 0,0 0,-1 0,-4 0,-2 0,-1 0,-3 0,-1 0,1 0,6 0,-2 0,-3 0,-5 0,-3 0,3 0,1 0,-2 0,4 0,0 0,-2 0,-3 0,1 0,-1 0,-6 0,-3 0,-1 0,-4 0,-5 0,0 0,-1 0,1 0,2 0,-1 0,5 0,-3 0,-1 3,-6 2,-3-1,-6 0,-2-2,-4-1,-4 0,-2 0,1-1,-1-1,0 1,-2 0,-1 0,-1 0,0 0,-1 0,4 0,0 0,4 0,0 0,0 0,0 0,4 0,3 0,2 0,2 0,1 0,1 0,0 0,0 0,4 0,0 0,4 0,0 0,2 0,-1 0,-1 0,-3 0,-2 0,-2 0,-4 0,-5 0,-2 0,5 0,9 0,9 0,4 0,3 0,9 0,6 0,11 0,7 0,3 0,1 0,-2 0,0 0,-6 0,-8 0,0 0,-1 0,-4 0,3 0,-2 0,-1 0,1 3,-3 2,-3-1,-8 0,-4-1,-2-2,4 0,0-1,-2 0,-2 0,0 0,-3 0,-4 0,-3 0,-4-1,-5 1,-3 0,-4 0,-4 0,1 0,1 0,4 0,2 0,2 0,1 0,2 0,0 0,-4 0,0 0,-4 0,0 0,1 0,2 0,1 0,-2 0,-3 0,0 0,-3 0,1 0,3 0,2 0,2 0,2 0,1 0,1 0,0 0,3 0,2 0,-1 0,7 0,-3 0,4 0,0 0,2 0,-2 0,0 0,-1 0,-3 0,-7 0,-6 0,-7 0,0 0,-3 0,2 0,3 0,3 0,2 0,3 0,1 0,1 0,0 0,-3 0,-2 0,-2 0,5 0,4 0,5 0,1 0,-1 0,-1 0,-6 0,-3 0,0 0,-1 0,1 0,1 0,1 0,0 0,0 0,1 0,3 0,1 0,4 0,0 0,2 0,3 0,6 0,3 0,1 0,0 0,0 0,3 0,-4 0,-1 0,-2 0,0 0,-4 0,0 0,-3 0,-5 0,2 0,-3 0,0 0,-3 0,-2 0,0 0,2 0,4 0,9 0,-4 0,5 0,-2 0,1 0,-3 0,0 0,-3 0,-2 0,-3 0,1 0,-1 0,2 0,1 0,1 0,0 0,2 0,2 0,5 0,4 0,1 0,0 0,-4 0,-5 0,-2 0,-6 0,-4 0,-7 0,-1 0,-1 0,2 0,1 0,-3 0,1 0,1 0,1 0,1 0,1 0,-2 0,-1 0,-3 0,0 0,1 0,1 0,3 0,0 0,2 0,1 0,3 0,5 0,5 0,9 0,6 0,4 0,4 0,2 0,-2 0,4 0,-2 0,-4 0,-4 0,-8 0,-4 0,2 0,1 0,-3 0,-1 0,-4 0,-1 0,1 0,-1 0,0 0,5 0,3 0,2 0,-3 0,-2 0,0 0,-2 0,-6 0,1 0,-2 0,-3 0,-1 0,-3 0,0 0,-5 0,-5 0,0 0,-3 0,0 0,10 0,1 0,1 0,8 0,1 0,-3 0,3 0,1 0,-5 0,-4 0,-1 0,5 0,-1 0,5 0,5 0,3 0,-1 0,0 0,-3 0,0 0,5 0,2 0,-2 0,-1 0,-3 0,-4 0,-4 0,0 0,0 0,1 0,0 0,-1 0,-2 0,-1 0,-2 0,2 0,2 0,-2 0,0 0,-1 0,-4 0,4 0,6 0,5 0,4 0,1 0,6 0,5 0,1 0,6 0,0 0,-3 0,-3 0,0 0,-6 0,-3 0,2 0,0 0,4 0,-1 0,0 0,5 0,1 0,2 0,5 0,0 0,-7 0,-6 0,-7 0,-7 0,-5 0,-8 0,-3 0,-5 0,-5 0,1 0,2 0,6 0,5 0,1 0,4 0,2 0,-1 0,-2 0,-1 0,-4 0,-7 0,-4 0,-1 0,-1 0,-3-3,-1-2,-1 1,-5-3,-1 0,3 1,2 2,1 1,0 1,0-2,-1 0,4-1,4-2,0 0,-1-2,2 1,-1 1,-2 2,-2 2,-2 1,-1-2,-1-4,-1-1,0 1,0 2,0 2,3 2,2 1,0 1,-5-3,-2-1,0 0,-4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2T16:52:10.512"/>
    </inkml:context>
    <inkml:brush xml:id="br0">
      <inkml:brushProperty name="width" value="0.35" units="cm"/>
      <inkml:brushProperty name="height" value="2.1" units="cm"/>
      <inkml:brushProperty name="color" value="#870B17"/>
      <inkml:brushProperty name="ignorePressure" value="1"/>
      <inkml:brushProperty name="inkEffects" value="pencil"/>
    </inkml:brush>
  </inkml:definitions>
  <inkml:trace contextRef="#ctx0" brushRef="#br0">207 124,'-3'0,"-5"0,-1 3,1 6,2 3,2 4,2 2,4-1,2-1,4 1,1 1,-2 0,2-2,-1-1,2-2,2-4,4-4,1-2,2-1,1-2,1-1,-1 1,-2-5,-6-3,0-5,-3-4,-2-1,0 1,0 1,1-1,0-1,-2 0,3-1,1-1,1 0,-3-1,-5 4,-7 5,-7 3,-4 5,-3 2,-3 2,0 0,-1 1,4 3,2 2,2 2,2 1,2 2,-1 2,2 3,-2 2,2 1,-1-2,1-2,2 2,2 0,2 1,1 1,2 1,0 0,0 1,1-1,3-3,4-4,5-5,-1-7,-1-11,0-6,-1-5,-3-2,-2-4,-6-1,-6 1,-2 2,1 1,1 1,2 2,-1 4,0 1,-2 4,0 0,-2 2,-3 3,-2 3,-3 1,2 6,1 5,2 5,4 3,-1 4,3 0,1 1,2 1,2-1,1 0,1 0,0-1,4-3,1-1,3 0,4-3,3-3,0 0,-1-2,-1 1,-1 0,3-2,-3-6,-2-7,-4-5,-2-5,-2-2,-2-3,0 0,0-1,-1 1,0-1,1 2,0-1,0 0,-4 1,-4 0,-5 3,-3 5,1 0,-4 0,-2-2,-1 1,4-1,0 3,1 3,-1 2,0 3,2 5,5 6,3 5,4 3,2 3,2 2,0 0,1 1,0-1,-1 0,1 0,-1-1,0 4,1 1,-1 0,0-1,-1-1,5-1,1-1,2-4,5-5,-1-1,2-2,-1 0,0 0,2-3,2-2,-2 2,0-1,-2 4,1-1,-3 2,1-1,2-2,-1-5,0-7,-1-6,1-4,1 0,3-1,-2-1,0-4,-2-3,0-3,2-2,1 2,-1 1,-3-1,-4 0,-2 1,-3 2,-2 2,0 0,0 1,-5 4,0 2,-3 3,-4 3,-3 4,-3 3,-1 1,-1 1,-1 1,0-1,3 4,2 5,3 4,1-1,2 2,-1-2,2 1,2 2,2 1,-1 1,0 2,-2 1,1 0,0 1,2-1,3 1,0 0,1-1,1 1,0-1,1 1,-1-1,4 0,4-3,1-1,3-4,2-3,-1 0,1-2,1-2,2-1,1-2,1-2,-2-3,-1-2,-3-3,-1-4,-2-3,-2-3,-4-1,2-1,0-1,-2 0,0 0,-2 0,-1 0,-4 0,-5 4,-2 2,2-1,2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6:52:33.599"/>
    </inkml:context>
    <inkml:brush xml:id="br0">
      <inkml:brushProperty name="width" value="0.35" units="cm"/>
      <inkml:brushProperty name="height" value="0.35" units="cm"/>
      <inkml:brushProperty name="color" value="#812C15"/>
    </inkml:brush>
  </inkml:definitions>
  <inkml:trace contextRef="#ctx0" brushRef="#br0">126 295 24575,'-1'0'0,"0"-1"0,0 1 0,0 0 0,0 0 0,0 0 0,0 0 0,0 0 0,0 0 0,0 0 0,0 1 0,0-1 0,0 0 0,1 0 0,-1 1 0,0-1 0,0 1 0,0-1 0,0 0 0,0 1 0,1 0 0,-1-1 0,0 1 0,0 0 0,1-1 0,-1 1 0,1 0 0,-1-1 0,1 1 0,-1 0 0,1 0 0,-1 0 0,1 0 0,-1 0 0,1 1 0,0-1 0,0 0 0,1 1 0,-1-1 0,0 0 0,1 0 0,0 0 0,-1 0 0,1 0 0,-1 0 0,1 0 0,0 0 0,0-1 0,0 1 0,-1 0 0,1 0 0,0 0 0,0-1 0,0 1 0,0-1 0,0 1 0,0-1 0,1 1 0,-1-1 0,0 1 0,0-1 0,0 0 0,0 0 0,2 1 0,-1-1 0,0 1 0,1-1 0,-1 0 0,0 0 0,0 0 0,0 0 0,0 0 0,0 0 0,0 0 0,0 0 0,0-1 0,0 1 0,0-1 0,0 0 0,0 0 0,0 0 0,0 0 0,0 0 0,0 0 0,-1 0 0,1 0 0,0-1 0,-1 1 0,1 0 0,-1-1 0,0 0 0,1 1 0,-1-1 0,0 0 0,0 0 0,1-2 0,2-6 0,-1 0 0,0 0 0,0 0 0,-1-1 0,1-11 0,-1 4 0,-1 12 0,-1 0 0,0 0 0,0 0 0,0 0 0,-1 0 0,0-1 0,0 1 0,0 0 0,-1 0 0,0 1 0,0-1 0,-1 0 0,0 1 0,0-1 0,0 1 0,0 0 0,-1 0 0,0 0 0,0 0 0,-7-6 0,8 7 0,-1 0 0,1-1 0,0 0 0,-4-8 0,6 9 0,0 1 0,0 0 0,-1 0 0,0 0 0,1 1 0,-1-1 0,0 0 0,0 1 0,-1-1 0,1 1 0,0 0 0,-1-1 0,0 1 0,1 0 0,-5-1 0,7 2 0,-6-1 0,0-1 0,0 1 0,0 0 0,0 1 0,0-1 0,-8 1 0,12 1 0,1 0 0,-1 0 0,0 0 0,1 0 0,-1 1 0,0-1 0,1 1 0,-1-1 0,1 1 0,-1 0 0,1-1 0,-1 1 0,1 0 0,-1 0 0,1 0 0,0 0 0,-1 0 0,1 1 0,0-1 0,0 0 0,0 0 0,0 1 0,0-1 0,0 1 0,1-1 0,-1 1 0,0-1 0,0 3 0,-1 3-114,0 0 1,0 0-1,0 0 0,1 1 0,0-1 1,1 0-1,0 1 0,0-1 0,0 0 1,1 0-1,2 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6:52:36.824"/>
    </inkml:context>
    <inkml:brush xml:id="br0">
      <inkml:brushProperty name="width" value="0.35" units="cm"/>
      <inkml:brushProperty name="height" value="0.35" units="cm"/>
      <inkml:brushProperty name="color" value="#812C15"/>
    </inkml:brush>
  </inkml:definitions>
  <inkml:trace contextRef="#ctx0" brushRef="#br0">1 7 24575,'-1'5'0,"1"-1"0,1 1 0,-1-1 0,1 1 0,0 0 0,0-1 0,0 0 0,0 1 0,1-1 0,0 0 0,0 0 0,0 1 0,0-2 0,1 1 0,0 0 0,-1 0 0,1-1 0,1 0 0,-1 1 0,0-1 0,1 0 0,3 2 0,1 1 0,-2-1 0,1 1 0,0 0 0,6 10 0,-9-11 0,0 0 0,1 0 0,-1-1 0,1 1 0,0-1 0,0 0 0,0 0 0,1-1 0,9 5 0,-10-5 0,0-1 0,0 2 0,-1-1 0,1 0 0,-1 1 0,7 7 0,-6-6 0,0 0 0,1-1 0,-1 1 0,8 3 0,-11-7 0,0 0 0,-1 0 0,1 0 0,0-1 0,1 1 0,-1-1 0,0 1 0,0-1 0,0 0 0,0 0 0,0 0 0,0 0 0,0 0 0,1 0 0,-1 0 0,0-1 0,4 0 0,-4-1 0,0 1 0,0 0 0,-1-1 0,1 1 0,0-1 0,0 1 0,-1-1 0,1 0 0,-1 0 0,1 0 0,-1 0 0,0 0 0,0 0 0,0 0 0,0 0 0,0-1 0,0 1 0,-1 0 0,1 0 0,-1-1 0,1 1 0,-1 0 0,0-5 0,0-2 0,0 1 0,0-1 0,0 0 0,-1 1 0,-3-12 0,3 14 0,-1 0 0,0 1 0,-1-1 0,1 1 0,-1-1 0,0 1 0,0 0 0,-1 0 0,1 0 0,-1 0 0,-5-4 0,6 5 0,-1 0 0,0 0 0,0 0 0,-1 0 0,1 1 0,-1 0 0,1 0 0,-9-4 0,11 6-85,0 0 0,0 0-1,-1-1 1,1 1 0,0 0-1,0-1 1,0 0 0,0 1-1,1-1 1,-1 0 0,0 0-1,1 0 1,-1 0 0,1 0-1,-2-3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17F0F-AA53-4DC3-9F58-908B5F9EC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857094-1C71-7AAF-011A-FF93EC606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5F1B5E-8CE3-FDB4-471D-84C9A597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41C315-DA25-851E-5E34-B64BAA0E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25AE8D-FD55-9230-E7F1-20DE39F3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7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1456C9-4CE9-218B-6ED8-A2B65730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220EAF-79A4-F7AE-54E1-A0F1B6675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CB224D-CD1F-F636-FC30-00277F5A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E320F1-4FD8-AC01-C3D4-9BDF0E61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818F1A-D843-72F2-BA78-8EF7F36C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79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C4D197A-4A6D-29C8-FDD5-73AC4E8D5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6F14BC-E9C6-E978-2860-A275F9677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953B1A-28D9-BA9C-A0C6-16164AB4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0C96EF-CD0D-EA6A-8ECA-D6B40F77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0D9F27-EEC8-F3AC-2AB2-86DBFE1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9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51F78-13B8-BA3A-52F1-6622C13F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A9B22-9C5E-C744-5BD6-F4E6E1E4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4C2549-7D0C-56F0-027C-87843471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6C4465-E17A-F528-48A9-856443C6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6DB0E8-A7E8-8A0D-C5EF-249E77D9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23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4E980-6A3C-5D65-3AC2-E7F43FD7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B57902-DC2F-2065-1FD8-8D40F1919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0D632-828F-AC87-E49B-9298656C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6F5DE4-418F-035F-DFF2-EE3F6D4F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50E25E-B733-A439-48F7-1A5972F9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09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E8B32-A618-1E99-878C-C64A11D8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A8A8C2-02DD-FDEA-674A-27DC3531E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6CB711-77A7-893C-3F55-03E12F64A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42F869-08E9-0479-C7D6-894C08D4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46B8A7-1830-08DD-1D6A-6C159E32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DDE233-5415-B932-301A-A52B405E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12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332AC-D879-4EF4-96AC-4A9D00B4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C7FB73-82ED-4F64-10AC-CE82ACC7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CAA1D0-11B2-14FB-B7BC-45F6B5D51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6E454D1-9667-F417-04C4-17A44A3D6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43A961-0AD5-EF60-73A9-4D1DF00D6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7A4505-217E-A749-94FF-4758ADA9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94B6C5-81D9-A6CF-D067-6879523F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79DA0F-3FAE-C567-8AF2-768A9334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78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C7D22-ED44-BAC2-E5B3-9890BEDA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018C9B-5537-0A73-1CC4-D08BDDF9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191C6D-7B8A-20F6-DAB4-A1EE6894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7FDC2A-EF82-7E5D-8ADF-5646AE26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63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C01236-D53B-B9C5-48F0-C0E2A0CF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1963DC-BB0F-7EA0-DC53-54A08461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4DB835-FA08-BF2A-5838-1DAA4275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07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F08F57-E16C-BD30-56CC-41C54C8A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D3AC25-FA44-C1CE-3C19-16D0B5FB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74069B-94E5-6022-A0C3-ED5DEC79D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584A65-C8BD-53FF-AEA7-28B2B047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2B6797-B7AB-8CF2-D533-D90DDF14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E184FD-94A2-C342-F941-6683B535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49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8E4FE8-EF6D-A242-E149-788E698D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FDAA0A-4E1A-DED4-12E1-7097DBE74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40B16E-4E71-6939-BA37-3381CF394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F0B9D-48E4-3452-7233-FAD24403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258BD8-7EF6-2047-E7DE-0EAD3D11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26B6A9-5110-7C35-C1E4-280699D9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6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102528-9625-EFC2-E199-A79D0C32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13BC3B-22A8-D989-7D78-8740829D1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B1798-65F0-24CF-C2E7-290D88BBD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501E-D4CE-4968-A176-874FE6BA16D7}" type="datetimeFigureOut">
              <a:rPr lang="it-IT" smtClean="0"/>
              <a:t>03/09/2023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27132D-987B-06D3-A543-6CE7C48CD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487B6D-B24E-565A-38AE-71C3B633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6087-F4C7-43A4-80D9-C3B6A3E560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2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5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8.xml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13.png"/><Relationship Id="rId21" Type="http://schemas.openxmlformats.org/officeDocument/2006/relationships/image" Target="../media/image24.png"/><Relationship Id="rId7" Type="http://schemas.openxmlformats.org/officeDocument/2006/relationships/customXml" Target="../ink/ink5.xml"/><Relationship Id="rId12" Type="http://schemas.openxmlformats.org/officeDocument/2006/relationships/image" Target="../media/image18.png"/><Relationship Id="rId17" Type="http://schemas.openxmlformats.org/officeDocument/2006/relationships/customXml" Target="../ink/ink10.xml"/><Relationship Id="rId25" Type="http://schemas.openxmlformats.org/officeDocument/2006/relationships/image" Target="../media/image28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7.xml"/><Relationship Id="rId24" Type="http://schemas.openxmlformats.org/officeDocument/2006/relationships/image" Target="../media/image27.png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customXml" Target="../ink/ink6.xml"/><Relationship Id="rId14" Type="http://schemas.openxmlformats.org/officeDocument/2006/relationships/image" Target="../media/image19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65E376D-DE94-F763-DA68-C8696C08E5E7}"/>
              </a:ext>
            </a:extLst>
          </p:cNvPr>
          <p:cNvSpPr/>
          <p:nvPr/>
        </p:nvSpPr>
        <p:spPr>
          <a:xfrm>
            <a:off x="4202084" y="2713335"/>
            <a:ext cx="35846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0"/>
                <a:solidFill>
                  <a:srgbClr val="861E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Dreaming Outloud Script Pro" panose="020F0502020204030204" pitchFamily="66" charset="0"/>
              </a:rPr>
              <a:t>Dante Alighieri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C144C95-4891-42BF-DD74-1407B07F667A}"/>
              </a:ext>
            </a:extLst>
          </p:cNvPr>
          <p:cNvSpPr/>
          <p:nvPr/>
        </p:nvSpPr>
        <p:spPr>
          <a:xfrm>
            <a:off x="3448050" y="3391932"/>
            <a:ext cx="48196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VITA E LE OPERE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367FD95-CDC6-83D8-ADD8-D048FC6BE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49" y="1362304"/>
            <a:ext cx="5283359" cy="94619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69FB993-1E76-3F4A-9A3D-3CA62C37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448050" y="4221223"/>
            <a:ext cx="5283359" cy="94619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BAE5B51-2405-E5D3-D372-5ED42F90E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591" y="1797934"/>
            <a:ext cx="1803493" cy="2933851"/>
          </a:xfrm>
          <a:prstGeom prst="rect">
            <a:avLst/>
          </a:prstGeom>
        </p:spPr>
      </p:pic>
      <p:pic>
        <p:nvPicPr>
          <p:cNvPr id="3" name="3 slide">
            <a:hlinkClick r:id="" action="ppaction://media"/>
            <a:extLst>
              <a:ext uri="{FF2B5EF4-FFF2-40B4-BE49-F238E27FC236}">
                <a16:creationId xmlns:a16="http://schemas.microsoft.com/office/drawing/2014/main" id="{CA2AE682-7665-EC26-DEC6-17CEAFA39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074" y="5006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698 -0.00092 L 2.59124E-17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31 -0.00116 L 2.59124E-17 -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C4E8A97-B410-11B0-552E-76D621AD0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3" y="3813919"/>
            <a:ext cx="2448571" cy="7806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94B419B6-D096-2A52-BAE7-2C9443D57222}"/>
                  </a:ext>
                </a:extLst>
              </p14:cNvPr>
              <p14:cNvContentPartPr/>
              <p14:nvPr/>
            </p14:nvContentPartPr>
            <p14:xfrm>
              <a:off x="490551" y="3515558"/>
              <a:ext cx="11090520" cy="24012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94B419B6-D096-2A52-BAE7-2C9443D57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551" y="3137558"/>
                <a:ext cx="1121616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7F6096CE-78DB-4882-462F-7F1D30B5423D}"/>
                  </a:ext>
                </a:extLst>
              </p14:cNvPr>
              <p14:cNvContentPartPr/>
              <p14:nvPr/>
            </p14:nvContentPartPr>
            <p14:xfrm>
              <a:off x="522589" y="3573799"/>
              <a:ext cx="11296440" cy="16740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7F6096CE-78DB-4882-462F-7F1D30B542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589" y="3196159"/>
                <a:ext cx="1142208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487AB894-EAED-FD08-966C-5EBD33F79E6C}"/>
                  </a:ext>
                </a:extLst>
              </p14:cNvPr>
              <p14:cNvContentPartPr/>
              <p14:nvPr/>
            </p14:nvContentPartPr>
            <p14:xfrm>
              <a:off x="1952869" y="3479479"/>
              <a:ext cx="180000" cy="16128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487AB894-EAED-FD08-966C-5EBD33F79E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9869" y="3101839"/>
                <a:ext cx="305640" cy="9169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8C006AB9-B34E-5109-0887-B418C2FA6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149" y="1659545"/>
            <a:ext cx="3818563" cy="38285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51EC2F-9706-45BE-D21C-7F5A3D816C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7773" y="1589958"/>
            <a:ext cx="3823676" cy="377904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2783EBF-6899-8E65-D739-F161D65B3E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3198" y="850334"/>
            <a:ext cx="1860646" cy="4826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D88FFC7-D538-61E2-A030-07B75EB847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3149" y="1597540"/>
            <a:ext cx="3947402" cy="39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C4D252-1529-63AB-824C-308617C3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3"/>
          <a:stretch/>
        </p:blipFill>
        <p:spPr>
          <a:xfrm>
            <a:off x="662397" y="3809289"/>
            <a:ext cx="2503738" cy="8834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E168A2-CFD6-B29A-A894-746B0703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62" y="3842193"/>
            <a:ext cx="2561076" cy="9221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B10BF-9177-64BC-8906-E651729F9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729" y="3761082"/>
            <a:ext cx="2417732" cy="8505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7862CE0C-6869-FA6E-C3C8-F5CC59BF295C}"/>
                  </a:ext>
                </a:extLst>
              </p14:cNvPr>
              <p14:cNvContentPartPr/>
              <p14:nvPr/>
            </p14:nvContentPartPr>
            <p14:xfrm>
              <a:off x="3891542" y="2830896"/>
              <a:ext cx="36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7862CE0C-6869-FA6E-C3C8-F5CC59BF29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902" y="2453256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735ACDC0-B364-8B38-8695-FCD1AB1F94D1}"/>
                  </a:ext>
                </a:extLst>
              </p14:cNvPr>
              <p14:cNvContentPartPr/>
              <p14:nvPr/>
            </p14:nvContentPartPr>
            <p14:xfrm>
              <a:off x="124142" y="3401136"/>
              <a:ext cx="11828520" cy="15480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735ACDC0-B364-8B38-8695-FCD1AB1F94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02" y="3023136"/>
                <a:ext cx="1195416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98A0323-228D-8EFF-C3DE-47360E4288EC}"/>
                  </a:ext>
                </a:extLst>
              </p14:cNvPr>
              <p14:cNvContentPartPr/>
              <p14:nvPr/>
            </p14:nvContentPartPr>
            <p14:xfrm>
              <a:off x="131472" y="3417336"/>
              <a:ext cx="11881080" cy="13104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98A0323-228D-8EFF-C3DE-47360E4288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32" y="3039696"/>
                <a:ext cx="12006720" cy="8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43D54C0F-D38D-7985-E027-761753132943}"/>
                  </a:ext>
                </a:extLst>
              </p14:cNvPr>
              <p14:cNvContentPartPr/>
              <p14:nvPr/>
            </p14:nvContentPartPr>
            <p14:xfrm>
              <a:off x="1724832" y="3444696"/>
              <a:ext cx="174240" cy="18432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43D54C0F-D38D-7985-E027-7617531329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2192" y="3067056"/>
                <a:ext cx="29988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4E0B25DB-5C3D-8CD7-C394-66FD7F60239E}"/>
                  </a:ext>
                </a:extLst>
              </p14:cNvPr>
              <p14:cNvContentPartPr/>
              <p14:nvPr/>
            </p14:nvContentPartPr>
            <p14:xfrm>
              <a:off x="1717632" y="3478536"/>
              <a:ext cx="73440" cy="12060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4E0B25DB-5C3D-8CD7-C394-66FD7F6023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54992" y="3415896"/>
                <a:ext cx="199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A7D76791-3090-836A-6EF2-C310780E915D}"/>
                  </a:ext>
                </a:extLst>
              </p14:cNvPr>
              <p14:cNvContentPartPr/>
              <p14:nvPr/>
            </p14:nvContentPartPr>
            <p14:xfrm>
              <a:off x="5829912" y="3457656"/>
              <a:ext cx="104400" cy="90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A7D76791-3090-836A-6EF2-C310780E915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66912" y="3395016"/>
                <a:ext cx="230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CC68784D-057B-9DCE-E945-7757C005F67A}"/>
                  </a:ext>
                </a:extLst>
              </p14:cNvPr>
              <p14:cNvContentPartPr/>
              <p14:nvPr/>
            </p14:nvContentPartPr>
            <p14:xfrm>
              <a:off x="9729072" y="3430296"/>
              <a:ext cx="122760" cy="13860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CC68784D-057B-9DCE-E945-7757C005F6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66432" y="3367656"/>
                <a:ext cx="248400" cy="2642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8517B67D-DE4A-8A87-579B-BE7FB00848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7337" y="4872972"/>
            <a:ext cx="1980730" cy="110552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D233CFD-9F7A-050E-0E0F-1333B739D9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53347" y="4887948"/>
            <a:ext cx="2671682" cy="83937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1D3E7D6-03D6-2D78-90E6-435B3488C3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53586" y="4580400"/>
            <a:ext cx="3076017" cy="217522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B6D492D6-1829-F01E-426F-7052C968EDC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74004" y="1215529"/>
            <a:ext cx="1538117" cy="34698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4BF8DCF-F43D-E55A-218C-B6D6C2482B7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36366" y="838426"/>
            <a:ext cx="2563529" cy="79236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1AF4BA45-606F-863F-48D3-CE1AF70371A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10269" y="821937"/>
            <a:ext cx="1683125" cy="78718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A624AC7-F3F4-ED1B-DD2F-6D0FE5939BE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9180" y="1607356"/>
            <a:ext cx="2622096" cy="162718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4F8E9C4D-9DBB-E044-C959-95DA85A26E0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97429" y="1937973"/>
            <a:ext cx="1473766" cy="1390083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7C18062B-58D9-C02A-6EF4-84EF4A9711D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077756" y="1860458"/>
            <a:ext cx="1548152" cy="14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14762</TotalTime>
  <Words>7</Words>
  <Application>Microsoft Office PowerPoint</Application>
  <PresentationFormat>Widescreen</PresentationFormat>
  <Paragraphs>2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Monotype Corsiva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Vasco</dc:creator>
  <cp:lastModifiedBy>Antonio Vasco</cp:lastModifiedBy>
  <cp:revision>3</cp:revision>
  <dcterms:created xsi:type="dcterms:W3CDTF">2023-08-23T11:39:54Z</dcterms:created>
  <dcterms:modified xsi:type="dcterms:W3CDTF">2023-09-03T08:18:14Z</dcterms:modified>
</cp:coreProperties>
</file>